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22_586DDCE0.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0" r:id="rId3"/>
  </p:sldMasterIdLst>
  <p:notesMasterIdLst>
    <p:notesMasterId r:id="rId39"/>
  </p:notesMasterIdLst>
  <p:sldIdLst>
    <p:sldId id="258" r:id="rId4"/>
    <p:sldId id="259" r:id="rId5"/>
    <p:sldId id="260" r:id="rId6"/>
    <p:sldId id="289" r:id="rId7"/>
    <p:sldId id="263" r:id="rId8"/>
    <p:sldId id="266" r:id="rId9"/>
    <p:sldId id="264" r:id="rId10"/>
    <p:sldId id="290" r:id="rId11"/>
    <p:sldId id="298" r:id="rId12"/>
    <p:sldId id="291" r:id="rId13"/>
    <p:sldId id="292" r:id="rId14"/>
    <p:sldId id="293" r:id="rId15"/>
    <p:sldId id="294" r:id="rId16"/>
    <p:sldId id="442" r:id="rId17"/>
    <p:sldId id="443" r:id="rId18"/>
    <p:sldId id="444" r:id="rId19"/>
    <p:sldId id="471" r:id="rId20"/>
    <p:sldId id="445" r:id="rId21"/>
    <p:sldId id="446" r:id="rId22"/>
    <p:sldId id="399" r:id="rId23"/>
    <p:sldId id="400" r:id="rId24"/>
    <p:sldId id="448" r:id="rId25"/>
    <p:sldId id="449" r:id="rId26"/>
    <p:sldId id="450" r:id="rId27"/>
    <p:sldId id="451" r:id="rId28"/>
    <p:sldId id="405" r:id="rId29"/>
    <p:sldId id="407" r:id="rId30"/>
    <p:sldId id="470" r:id="rId31"/>
    <p:sldId id="410" r:id="rId32"/>
    <p:sldId id="452" r:id="rId33"/>
    <p:sldId id="422" r:id="rId34"/>
    <p:sldId id="472" r:id="rId35"/>
    <p:sldId id="423" r:id="rId36"/>
    <p:sldId id="296" r:id="rId37"/>
    <p:sldId id="297"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020053-E9AC-B18C-6897-1111402A15D6}" name="Michael Reilly" initials="MR" userId="S::MReilly@clevelandairport.com::23d0222a-c670-49df-8fcb-fde76a533154" providerId="AD"/>
  <p188:author id="{2958D9F4-AE60-3D1E-1499-C556FC8C7425}" name="Wakefield, Amy" initials="AW" userId="S::awakefield@clevelandairport.com::374f7067-ba4f-4ca8-b0ff-5c409a052c8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7" autoAdjust="0"/>
    <p:restoredTop sz="92362" autoAdjust="0"/>
  </p:normalViewPr>
  <p:slideViewPr>
    <p:cSldViewPr snapToGrid="0">
      <p:cViewPr varScale="1">
        <p:scale>
          <a:sx n="105" d="100"/>
          <a:sy n="105" d="100"/>
        </p:scale>
        <p:origin x="183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microsoft.com/office/2018/10/relationships/authors" Targe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comments/modernComment_122_586DDCE0.xml><?xml version="1.0" encoding="utf-8"?>
<p188:cmLst xmlns:a="http://schemas.openxmlformats.org/drawingml/2006/main" xmlns:r="http://schemas.openxmlformats.org/officeDocument/2006/relationships" xmlns:p188="http://schemas.microsoft.com/office/powerpoint/2018/8/main">
  <p188:cm id="{2D5390D0-BCCE-44E1-9DAF-C139884EDB76}" authorId="{2958D9F4-AE60-3D1E-1499-C556FC8C7425}" status="resolved" created="2023-10-30T12:11:03.424" complete="100000">
    <pc:sldMkLst xmlns:pc="http://schemas.microsoft.com/office/powerpoint/2013/main/command">
      <pc:docMk/>
      <pc:sldMk cId="1483594976" sldId="290"/>
    </pc:sldMkLst>
    <p188:txBody>
      <a:bodyPr/>
      <a:lstStyle/>
      <a:p>
        <a:r>
          <a:rPr lang="en-US"/>
          <a:t>Consider mentioning types of sampling</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2AF53B-950D-4640-ACC3-E6C9EF9A0F2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9802BA8-5C53-4034-9F4F-318BC3E35F9B}">
      <dgm:prSet custT="1"/>
      <dgm:spPr>
        <a:gradFill flip="none" rotWithShape="0">
          <a:gsLst>
            <a:gs pos="0">
              <a:srgbClr val="7030A0">
                <a:tint val="66000"/>
                <a:satMod val="160000"/>
              </a:srgbClr>
            </a:gs>
            <a:gs pos="50000">
              <a:srgbClr val="7030A0">
                <a:tint val="44500"/>
                <a:satMod val="160000"/>
              </a:srgbClr>
            </a:gs>
            <a:gs pos="100000">
              <a:srgbClr val="7030A0">
                <a:tint val="23500"/>
                <a:satMod val="160000"/>
              </a:srgbClr>
            </a:gs>
          </a:gsLst>
          <a:path path="circle">
            <a:fillToRect l="100000" t="100000"/>
          </a:path>
          <a:tileRect r="-100000" b="-100000"/>
        </a:gradFill>
        <a:ln w="38100">
          <a:solidFill>
            <a:schemeClr val="accent6">
              <a:lumMod val="40000"/>
              <a:lumOff val="6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rtl="0"/>
          <a:endParaRPr lang="en-US" sz="1400" b="1" dirty="0">
            <a:solidFill>
              <a:srgbClr val="0070C0"/>
            </a:solidFill>
            <a:latin typeface="Tahoma" pitchFamily="34" charset="0"/>
            <a:ea typeface="Tahoma" pitchFamily="34" charset="0"/>
            <a:cs typeface="Tahoma" pitchFamily="34" charset="0"/>
          </a:endParaRPr>
        </a:p>
        <a:p>
          <a:pPr algn="ctr" rtl="0"/>
          <a:r>
            <a:rPr lang="en-US" sz="2200" b="1" dirty="0">
              <a:solidFill>
                <a:srgbClr val="0070C0"/>
              </a:solidFill>
              <a:latin typeface="Tahoma" pitchFamily="34" charset="0"/>
              <a:ea typeface="Tahoma" pitchFamily="34" charset="0"/>
              <a:cs typeface="Tahoma" pitchFamily="34" charset="0"/>
            </a:rPr>
            <a:t> </a:t>
          </a:r>
          <a:r>
            <a:rPr lang="en-US" sz="2200" b="1" dirty="0">
              <a:solidFill>
                <a:srgbClr val="0000FF"/>
              </a:solidFill>
              <a:latin typeface="Tahoma" pitchFamily="34" charset="0"/>
              <a:ea typeface="Tahoma" pitchFamily="34" charset="0"/>
              <a:cs typeface="Tahoma" pitchFamily="34" charset="0"/>
            </a:rPr>
            <a:t>All solicitation documentations </a:t>
          </a:r>
          <a:r>
            <a:rPr lang="en-US" sz="2200" b="1" u="sng" dirty="0">
              <a:solidFill>
                <a:srgbClr val="0000FF"/>
              </a:solidFill>
              <a:latin typeface="Tahoma" pitchFamily="34" charset="0"/>
              <a:ea typeface="Tahoma" pitchFamily="34" charset="0"/>
              <a:cs typeface="Tahoma" pitchFamily="34" charset="0"/>
            </a:rPr>
            <a:t>must</a:t>
          </a:r>
          <a:r>
            <a:rPr lang="en-US" sz="2200" b="1" dirty="0">
              <a:solidFill>
                <a:srgbClr val="0000FF"/>
              </a:solidFill>
              <a:latin typeface="Tahoma" pitchFamily="34" charset="0"/>
              <a:ea typeface="Tahoma" pitchFamily="34" charset="0"/>
              <a:cs typeface="Tahoma" pitchFamily="34" charset="0"/>
            </a:rPr>
            <a:t> be included with proposals upon submissions</a:t>
          </a:r>
        </a:p>
        <a:p>
          <a:pPr algn="ctr" rtl="0">
            <a:lnSpc>
              <a:spcPct val="150000"/>
            </a:lnSpc>
          </a:pPr>
          <a:endParaRPr lang="en-US" sz="1400" b="1" dirty="0">
            <a:solidFill>
              <a:srgbClr val="0000FF"/>
            </a:solidFill>
            <a:latin typeface="Tahoma" pitchFamily="34" charset="0"/>
            <a:ea typeface="Tahoma" pitchFamily="34" charset="0"/>
            <a:cs typeface="Tahoma" pitchFamily="34" charset="0"/>
          </a:endParaRPr>
        </a:p>
        <a:p>
          <a:pPr algn="ctr" rtl="0">
            <a:lnSpc>
              <a:spcPct val="150000"/>
            </a:lnSpc>
          </a:pPr>
          <a:r>
            <a:rPr lang="en-US" sz="1200" b="1" dirty="0">
              <a:solidFill>
                <a:schemeClr val="tx1"/>
              </a:solidFill>
              <a:latin typeface="Tahoma" pitchFamily="34" charset="0"/>
              <a:ea typeface="Tahoma" pitchFamily="34" charset="0"/>
              <a:cs typeface="Tahoma" pitchFamily="34" charset="0"/>
            </a:rPr>
            <a:t>[49CFR Part 26-Appendix A49 CFR 26.53(a)(2)]</a:t>
          </a:r>
          <a:endParaRPr lang="en-US" sz="1200" dirty="0">
            <a:solidFill>
              <a:schemeClr val="tx1"/>
            </a:solidFill>
            <a:latin typeface="Tahoma" pitchFamily="34" charset="0"/>
            <a:ea typeface="Tahoma" pitchFamily="34" charset="0"/>
            <a:cs typeface="Tahoma" pitchFamily="34" charset="0"/>
          </a:endParaRPr>
        </a:p>
      </dgm:t>
    </dgm:pt>
    <dgm:pt modelId="{56A8E1B2-C300-4955-BB2D-8B90240C7C7E}" type="parTrans" cxnId="{8F618AC8-E803-4B52-9330-034737CB93D5}">
      <dgm:prSet/>
      <dgm:spPr/>
      <dgm:t>
        <a:bodyPr/>
        <a:lstStyle/>
        <a:p>
          <a:endParaRPr lang="en-US"/>
        </a:p>
      </dgm:t>
    </dgm:pt>
    <dgm:pt modelId="{78040F64-32B6-4E6C-829B-D074F59E4264}" type="sibTrans" cxnId="{8F618AC8-E803-4B52-9330-034737CB93D5}">
      <dgm:prSet/>
      <dgm:spPr/>
      <dgm:t>
        <a:bodyPr/>
        <a:lstStyle/>
        <a:p>
          <a:endParaRPr lang="en-US"/>
        </a:p>
      </dgm:t>
    </dgm:pt>
    <dgm:pt modelId="{66039DA6-0908-451B-920C-74E4902DAC5F}" type="pres">
      <dgm:prSet presAssocID="{222AF53B-950D-4640-ACC3-E6C9EF9A0F2E}" presName="linear" presStyleCnt="0">
        <dgm:presLayoutVars>
          <dgm:animLvl val="lvl"/>
          <dgm:resizeHandles val="exact"/>
        </dgm:presLayoutVars>
      </dgm:prSet>
      <dgm:spPr/>
    </dgm:pt>
    <dgm:pt modelId="{62E1CB36-2C1D-4E0B-8646-A15B920151E7}" type="pres">
      <dgm:prSet presAssocID="{A9802BA8-5C53-4034-9F4F-318BC3E35F9B}" presName="parentText" presStyleLbl="node1" presStyleIdx="0" presStyleCnt="1" custScaleX="100000" custScaleY="432682" custLinFactNeighborX="2582" custLinFactNeighborY="8295">
        <dgm:presLayoutVars>
          <dgm:chMax val="0"/>
          <dgm:bulletEnabled val="1"/>
        </dgm:presLayoutVars>
      </dgm:prSet>
      <dgm:spPr>
        <a:prstGeom prst="flowChartDocument">
          <a:avLst/>
        </a:prstGeom>
      </dgm:spPr>
    </dgm:pt>
  </dgm:ptLst>
  <dgm:cxnLst>
    <dgm:cxn modelId="{D7A9761A-F3CD-470B-9DC4-E9EE6A73BEEC}" type="presOf" srcId="{A9802BA8-5C53-4034-9F4F-318BC3E35F9B}" destId="{62E1CB36-2C1D-4E0B-8646-A15B920151E7}" srcOrd="0" destOrd="0" presId="urn:microsoft.com/office/officeart/2005/8/layout/vList2"/>
    <dgm:cxn modelId="{8F618AC8-E803-4B52-9330-034737CB93D5}" srcId="{222AF53B-950D-4640-ACC3-E6C9EF9A0F2E}" destId="{A9802BA8-5C53-4034-9F4F-318BC3E35F9B}" srcOrd="0" destOrd="0" parTransId="{56A8E1B2-C300-4955-BB2D-8B90240C7C7E}" sibTransId="{78040F64-32B6-4E6C-829B-D074F59E4264}"/>
    <dgm:cxn modelId="{F05BBFE4-4C55-4F24-B599-2BCEF375D5E6}" type="presOf" srcId="{222AF53B-950D-4640-ACC3-E6C9EF9A0F2E}" destId="{66039DA6-0908-451B-920C-74E4902DAC5F}" srcOrd="0" destOrd="0" presId="urn:microsoft.com/office/officeart/2005/8/layout/vList2"/>
    <dgm:cxn modelId="{38D5FACB-7750-49AC-9AED-735D3F4DC3A5}" type="presParOf" srcId="{66039DA6-0908-451B-920C-74E4902DAC5F}" destId="{62E1CB36-2C1D-4E0B-8646-A15B920151E7}"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E1CB36-2C1D-4E0B-8646-A15B920151E7}">
      <dsp:nvSpPr>
        <dsp:cNvPr id="0" name=""/>
        <dsp:cNvSpPr/>
      </dsp:nvSpPr>
      <dsp:spPr>
        <a:xfrm>
          <a:off x="0" y="969024"/>
          <a:ext cx="4524375" cy="3034461"/>
        </a:xfrm>
        <a:prstGeom prst="flowChartDocument">
          <a:avLst/>
        </a:prstGeom>
        <a:gradFill flip="none" rotWithShape="0">
          <a:gsLst>
            <a:gs pos="0">
              <a:srgbClr val="7030A0">
                <a:tint val="66000"/>
                <a:satMod val="160000"/>
              </a:srgbClr>
            </a:gs>
            <a:gs pos="50000">
              <a:srgbClr val="7030A0">
                <a:tint val="44500"/>
                <a:satMod val="160000"/>
              </a:srgbClr>
            </a:gs>
            <a:gs pos="100000">
              <a:srgbClr val="7030A0">
                <a:tint val="23500"/>
                <a:satMod val="160000"/>
              </a:srgbClr>
            </a:gs>
          </a:gsLst>
          <a:path path="circle">
            <a:fillToRect l="100000" t="100000"/>
          </a:path>
          <a:tileRect r="-100000" b="-100000"/>
        </a:gradFill>
        <a:ln w="38100" cap="flat" cmpd="sng" algn="ctr">
          <a:solidFill>
            <a:schemeClr val="accent6">
              <a:lumMod val="40000"/>
              <a:lumOff val="60000"/>
            </a:schemeClr>
          </a:solid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spcBef>
              <a:spcPct val="0"/>
            </a:spcBef>
            <a:spcAft>
              <a:spcPct val="35000"/>
            </a:spcAft>
            <a:buNone/>
          </a:pPr>
          <a:endParaRPr lang="en-US" sz="1400" b="1" kern="1200" dirty="0">
            <a:solidFill>
              <a:srgbClr val="0070C0"/>
            </a:solidFill>
            <a:latin typeface="Tahoma" pitchFamily="34" charset="0"/>
            <a:ea typeface="Tahoma" pitchFamily="34" charset="0"/>
            <a:cs typeface="Tahoma" pitchFamily="34" charset="0"/>
          </a:endParaRPr>
        </a:p>
        <a:p>
          <a:pPr marL="0" lvl="0" indent="0" algn="ctr" defTabSz="622300" rtl="0">
            <a:spcBef>
              <a:spcPct val="0"/>
            </a:spcBef>
            <a:spcAft>
              <a:spcPct val="35000"/>
            </a:spcAft>
            <a:buNone/>
          </a:pPr>
          <a:r>
            <a:rPr lang="en-US" sz="2200" b="1" kern="1200" dirty="0">
              <a:solidFill>
                <a:srgbClr val="0070C0"/>
              </a:solidFill>
              <a:latin typeface="Tahoma" pitchFamily="34" charset="0"/>
              <a:ea typeface="Tahoma" pitchFamily="34" charset="0"/>
              <a:cs typeface="Tahoma" pitchFamily="34" charset="0"/>
            </a:rPr>
            <a:t> </a:t>
          </a:r>
          <a:r>
            <a:rPr lang="en-US" sz="2200" b="1" kern="1200" dirty="0">
              <a:solidFill>
                <a:srgbClr val="0000FF"/>
              </a:solidFill>
              <a:latin typeface="Tahoma" pitchFamily="34" charset="0"/>
              <a:ea typeface="Tahoma" pitchFamily="34" charset="0"/>
              <a:cs typeface="Tahoma" pitchFamily="34" charset="0"/>
            </a:rPr>
            <a:t>All solicitation documentations </a:t>
          </a:r>
          <a:r>
            <a:rPr lang="en-US" sz="2200" b="1" u="sng" kern="1200" dirty="0">
              <a:solidFill>
                <a:srgbClr val="0000FF"/>
              </a:solidFill>
              <a:latin typeface="Tahoma" pitchFamily="34" charset="0"/>
              <a:ea typeface="Tahoma" pitchFamily="34" charset="0"/>
              <a:cs typeface="Tahoma" pitchFamily="34" charset="0"/>
            </a:rPr>
            <a:t>must</a:t>
          </a:r>
          <a:r>
            <a:rPr lang="en-US" sz="2200" b="1" kern="1200" dirty="0">
              <a:solidFill>
                <a:srgbClr val="0000FF"/>
              </a:solidFill>
              <a:latin typeface="Tahoma" pitchFamily="34" charset="0"/>
              <a:ea typeface="Tahoma" pitchFamily="34" charset="0"/>
              <a:cs typeface="Tahoma" pitchFamily="34" charset="0"/>
            </a:rPr>
            <a:t> be included with proposals upon submissions</a:t>
          </a:r>
        </a:p>
        <a:p>
          <a:pPr marL="0" lvl="0" indent="0" algn="ctr" defTabSz="622300" rtl="0">
            <a:lnSpc>
              <a:spcPct val="150000"/>
            </a:lnSpc>
            <a:spcBef>
              <a:spcPct val="0"/>
            </a:spcBef>
            <a:spcAft>
              <a:spcPct val="35000"/>
            </a:spcAft>
            <a:buNone/>
          </a:pPr>
          <a:endParaRPr lang="en-US" sz="1400" b="1" kern="1200" dirty="0">
            <a:solidFill>
              <a:srgbClr val="0000FF"/>
            </a:solidFill>
            <a:latin typeface="Tahoma" pitchFamily="34" charset="0"/>
            <a:ea typeface="Tahoma" pitchFamily="34" charset="0"/>
            <a:cs typeface="Tahoma" pitchFamily="34" charset="0"/>
          </a:endParaRPr>
        </a:p>
        <a:p>
          <a:pPr marL="0" lvl="0" indent="0" algn="ctr" defTabSz="622300" rtl="0">
            <a:lnSpc>
              <a:spcPct val="150000"/>
            </a:lnSpc>
            <a:spcBef>
              <a:spcPct val="0"/>
            </a:spcBef>
            <a:spcAft>
              <a:spcPct val="35000"/>
            </a:spcAft>
            <a:buNone/>
          </a:pPr>
          <a:r>
            <a:rPr lang="en-US" sz="1200" b="1" kern="1200" dirty="0">
              <a:solidFill>
                <a:schemeClr val="tx1"/>
              </a:solidFill>
              <a:latin typeface="Tahoma" pitchFamily="34" charset="0"/>
              <a:ea typeface="Tahoma" pitchFamily="34" charset="0"/>
              <a:cs typeface="Tahoma" pitchFamily="34" charset="0"/>
            </a:rPr>
            <a:t>[49CFR Part 26-Appendix A49 CFR 26.53(a)(2)]</a:t>
          </a:r>
          <a:endParaRPr lang="en-US" sz="1200" kern="1200" dirty="0">
            <a:solidFill>
              <a:schemeClr val="tx1"/>
            </a:solidFill>
            <a:latin typeface="Tahoma" pitchFamily="34" charset="0"/>
            <a:ea typeface="Tahoma" pitchFamily="34" charset="0"/>
            <a:cs typeface="Tahoma" pitchFamily="34" charset="0"/>
          </a:endParaRPr>
        </a:p>
      </dsp:txBody>
      <dsp:txXfrm>
        <a:off x="0" y="969024"/>
        <a:ext cx="4524375" cy="243346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AB958F-8030-4967-B03B-204AC3075086}" type="datetimeFigureOut">
              <a:rPr lang="en-US" smtClean="0"/>
              <a:t>11/2/2023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4F0EA2-5776-48F7-A3E4-B5443592BD49}" type="slidenum">
              <a:rPr lang="en-US" smtClean="0"/>
              <a:t>‹#›</a:t>
            </a:fld>
            <a:endParaRPr lang="en-US"/>
          </a:p>
        </p:txBody>
      </p:sp>
    </p:spTree>
    <p:extLst>
      <p:ext uri="{BB962C8B-B14F-4D97-AF65-F5344CB8AC3E}">
        <p14:creationId xmlns:p14="http://schemas.microsoft.com/office/powerpoint/2010/main" val="2541528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ighlight>
                  <a:srgbClr val="FFFF00"/>
                </a:highlight>
                <a:cs typeface="Tahoma" panose="020B0604030504040204" pitchFamily="34" charset="0"/>
              </a:rPr>
              <a:t>Cleveland Hopkins International Airport (CLE) operates with an individual NPDES permit 3II00179 and Burke Lakefront Airport (BKL) operates with the General Permit OHR000007 (and subsequent permits). </a:t>
            </a:r>
          </a:p>
          <a:p>
            <a:endParaRPr lang="en-US" dirty="0"/>
          </a:p>
          <a:p>
            <a:r>
              <a:rPr lang="en-US" sz="1200" dirty="0">
                <a:highlight>
                  <a:srgbClr val="FFFF00"/>
                </a:highlight>
                <a:cs typeface="Tahoma" panose="020B0604030504040204" pitchFamily="34" charset="0"/>
              </a:rPr>
              <a:t>As part of its NPDES permit, CLE is working towards reducing biofilms in receiving waters associated with winter deicer usage.  Previous work has identified the primary constituents of the biofilm assemblage and indicator parameters of nuisance growths.  Current initiatives include identifying methods for reducing Chemical Oxygen Demand (COD) through scalable passive and active treatment approaches. </a:t>
            </a:r>
            <a:endParaRPr lang="en-US" dirty="0"/>
          </a:p>
        </p:txBody>
      </p:sp>
      <p:sp>
        <p:nvSpPr>
          <p:cNvPr id="4" name="Slide Number Placeholder 3"/>
          <p:cNvSpPr>
            <a:spLocks noGrp="1"/>
          </p:cNvSpPr>
          <p:nvPr>
            <p:ph type="sldNum" sz="quarter" idx="5"/>
          </p:nvPr>
        </p:nvSpPr>
        <p:spPr/>
        <p:txBody>
          <a:bodyPr/>
          <a:lstStyle/>
          <a:p>
            <a:fld id="{3D4F0EA2-5776-48F7-A3E4-B5443592BD49}" type="slidenum">
              <a:rPr lang="en-US" smtClean="0"/>
              <a:t>7</a:t>
            </a:fld>
            <a:endParaRPr lang="en-US"/>
          </a:p>
        </p:txBody>
      </p:sp>
    </p:spTree>
    <p:extLst>
      <p:ext uri="{BB962C8B-B14F-4D97-AF65-F5344CB8AC3E}">
        <p14:creationId xmlns:p14="http://schemas.microsoft.com/office/powerpoint/2010/main" val="1416497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1748" name="Slide Number Placeholder 3"/>
          <p:cNvSpPr txBox="1">
            <a:spLocks noGrp="1"/>
          </p:cNvSpPr>
          <p:nvPr/>
        </p:nvSpPr>
        <p:spPr bwMode="auto">
          <a:xfrm>
            <a:off x="3970735" y="8829124"/>
            <a:ext cx="3038145" cy="46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8" tIns="46143" rIns="92288" bIns="46143" anchor="b"/>
          <a:lstStyle>
            <a:lvl1pPr>
              <a:defRPr sz="2800">
                <a:solidFill>
                  <a:schemeClr val="tx1"/>
                </a:solidFill>
                <a:latin typeface="Tahoma" pitchFamily="34" charset="0"/>
              </a:defRPr>
            </a:lvl1pPr>
            <a:lvl2pPr marL="742950" indent="-285750">
              <a:defRPr sz="2800">
                <a:solidFill>
                  <a:schemeClr val="tx1"/>
                </a:solidFill>
                <a:latin typeface="Tahoma" pitchFamily="34" charset="0"/>
              </a:defRPr>
            </a:lvl2pPr>
            <a:lvl3pPr marL="1143000" indent="-228600">
              <a:defRPr sz="2800">
                <a:solidFill>
                  <a:schemeClr val="tx1"/>
                </a:solidFill>
                <a:latin typeface="Tahoma" pitchFamily="34" charset="0"/>
              </a:defRPr>
            </a:lvl3pPr>
            <a:lvl4pPr marL="1600200" indent="-228600">
              <a:defRPr sz="2800">
                <a:solidFill>
                  <a:schemeClr val="tx1"/>
                </a:solidFill>
                <a:latin typeface="Tahoma" pitchFamily="34" charset="0"/>
              </a:defRPr>
            </a:lvl4pPr>
            <a:lvl5pPr marL="2057400" indent="-228600">
              <a:defRPr sz="2800">
                <a:solidFill>
                  <a:schemeClr val="tx1"/>
                </a:solidFill>
                <a:latin typeface="Tahoma" pitchFamily="34" charset="0"/>
              </a:defRPr>
            </a:lvl5pPr>
            <a:lvl6pPr marL="2514600" indent="-228600" eaLnBrk="0" fontAlgn="base" hangingPunct="0">
              <a:spcBef>
                <a:spcPct val="0"/>
              </a:spcBef>
              <a:spcAft>
                <a:spcPct val="0"/>
              </a:spcAft>
              <a:defRPr sz="2800">
                <a:solidFill>
                  <a:schemeClr val="tx1"/>
                </a:solidFill>
                <a:latin typeface="Tahoma" pitchFamily="34" charset="0"/>
              </a:defRPr>
            </a:lvl6pPr>
            <a:lvl7pPr marL="2971800" indent="-228600" eaLnBrk="0" fontAlgn="base" hangingPunct="0">
              <a:spcBef>
                <a:spcPct val="0"/>
              </a:spcBef>
              <a:spcAft>
                <a:spcPct val="0"/>
              </a:spcAft>
              <a:defRPr sz="2800">
                <a:solidFill>
                  <a:schemeClr val="tx1"/>
                </a:solidFill>
                <a:latin typeface="Tahoma" pitchFamily="34" charset="0"/>
              </a:defRPr>
            </a:lvl7pPr>
            <a:lvl8pPr marL="3429000" indent="-228600" eaLnBrk="0" fontAlgn="base" hangingPunct="0">
              <a:spcBef>
                <a:spcPct val="0"/>
              </a:spcBef>
              <a:spcAft>
                <a:spcPct val="0"/>
              </a:spcAft>
              <a:defRPr sz="2800">
                <a:solidFill>
                  <a:schemeClr val="tx1"/>
                </a:solidFill>
                <a:latin typeface="Tahoma" pitchFamily="34" charset="0"/>
              </a:defRPr>
            </a:lvl8pPr>
            <a:lvl9pPr marL="3886200" indent="-228600" eaLnBrk="0" fontAlgn="base" hangingPunct="0">
              <a:spcBef>
                <a:spcPct val="0"/>
              </a:spcBef>
              <a:spcAft>
                <a:spcPct val="0"/>
              </a:spcAft>
              <a:defRPr sz="2800">
                <a:solidFill>
                  <a:schemeClr val="tx1"/>
                </a:solidFill>
                <a:latin typeface="Tahom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DECB62F-84BA-49D4-97C8-854DFACEBB07}" type="slidenum">
              <a:rPr kumimoji="0" lang="en-US" altLang="en-US" sz="13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300" b="0" i="0" u="none" strike="noStrike" kern="1200" cap="none" spc="0" normalizeH="0" baseline="0" noProof="0" dirty="0">
              <a:ln>
                <a:noFill/>
              </a:ln>
              <a:solidFill>
                <a:prstClr val="black"/>
              </a:solidFill>
              <a:effectLst/>
              <a:uLnTx/>
              <a:uFillTx/>
              <a:latin typeface="Arial" charset="0"/>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2772" name="Slide Number Placeholder 3"/>
          <p:cNvSpPr txBox="1">
            <a:spLocks noGrp="1"/>
          </p:cNvSpPr>
          <p:nvPr/>
        </p:nvSpPr>
        <p:spPr bwMode="auto">
          <a:xfrm>
            <a:off x="3970735" y="8829124"/>
            <a:ext cx="3038145" cy="46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8" tIns="46143" rIns="92288" bIns="46143" anchor="b"/>
          <a:lstStyle>
            <a:lvl1pPr>
              <a:defRPr sz="2800">
                <a:solidFill>
                  <a:schemeClr val="tx1"/>
                </a:solidFill>
                <a:latin typeface="Tahoma" pitchFamily="34" charset="0"/>
              </a:defRPr>
            </a:lvl1pPr>
            <a:lvl2pPr marL="742950" indent="-285750">
              <a:defRPr sz="2800">
                <a:solidFill>
                  <a:schemeClr val="tx1"/>
                </a:solidFill>
                <a:latin typeface="Tahoma" pitchFamily="34" charset="0"/>
              </a:defRPr>
            </a:lvl2pPr>
            <a:lvl3pPr marL="1143000" indent="-228600">
              <a:defRPr sz="2800">
                <a:solidFill>
                  <a:schemeClr val="tx1"/>
                </a:solidFill>
                <a:latin typeface="Tahoma" pitchFamily="34" charset="0"/>
              </a:defRPr>
            </a:lvl3pPr>
            <a:lvl4pPr marL="1600200" indent="-228600">
              <a:defRPr sz="2800">
                <a:solidFill>
                  <a:schemeClr val="tx1"/>
                </a:solidFill>
                <a:latin typeface="Tahoma" pitchFamily="34" charset="0"/>
              </a:defRPr>
            </a:lvl4pPr>
            <a:lvl5pPr marL="2057400" indent="-228600">
              <a:defRPr sz="2800">
                <a:solidFill>
                  <a:schemeClr val="tx1"/>
                </a:solidFill>
                <a:latin typeface="Tahoma" pitchFamily="34" charset="0"/>
              </a:defRPr>
            </a:lvl5pPr>
            <a:lvl6pPr marL="2514600" indent="-228600" eaLnBrk="0" fontAlgn="base" hangingPunct="0">
              <a:spcBef>
                <a:spcPct val="0"/>
              </a:spcBef>
              <a:spcAft>
                <a:spcPct val="0"/>
              </a:spcAft>
              <a:defRPr sz="2800">
                <a:solidFill>
                  <a:schemeClr val="tx1"/>
                </a:solidFill>
                <a:latin typeface="Tahoma" pitchFamily="34" charset="0"/>
              </a:defRPr>
            </a:lvl6pPr>
            <a:lvl7pPr marL="2971800" indent="-228600" eaLnBrk="0" fontAlgn="base" hangingPunct="0">
              <a:spcBef>
                <a:spcPct val="0"/>
              </a:spcBef>
              <a:spcAft>
                <a:spcPct val="0"/>
              </a:spcAft>
              <a:defRPr sz="2800">
                <a:solidFill>
                  <a:schemeClr val="tx1"/>
                </a:solidFill>
                <a:latin typeface="Tahoma" pitchFamily="34" charset="0"/>
              </a:defRPr>
            </a:lvl7pPr>
            <a:lvl8pPr marL="3429000" indent="-228600" eaLnBrk="0" fontAlgn="base" hangingPunct="0">
              <a:spcBef>
                <a:spcPct val="0"/>
              </a:spcBef>
              <a:spcAft>
                <a:spcPct val="0"/>
              </a:spcAft>
              <a:defRPr sz="2800">
                <a:solidFill>
                  <a:schemeClr val="tx1"/>
                </a:solidFill>
                <a:latin typeface="Tahoma" pitchFamily="34" charset="0"/>
              </a:defRPr>
            </a:lvl8pPr>
            <a:lvl9pPr marL="3886200" indent="-228600" eaLnBrk="0" fontAlgn="base" hangingPunct="0">
              <a:spcBef>
                <a:spcPct val="0"/>
              </a:spcBef>
              <a:spcAft>
                <a:spcPct val="0"/>
              </a:spcAft>
              <a:defRPr sz="2800">
                <a:solidFill>
                  <a:schemeClr val="tx1"/>
                </a:solidFill>
                <a:latin typeface="Tahom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6792210-C870-41CC-A733-B2465551E0F2}" type="slidenum">
              <a:rPr kumimoji="0" lang="en-US" altLang="en-US" sz="13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300" b="0" i="0" u="none" strike="noStrike" kern="1200" cap="none" spc="0" normalizeH="0" baseline="0" noProof="0" dirty="0">
              <a:ln>
                <a:noFill/>
              </a:ln>
              <a:solidFill>
                <a:prstClr val="black"/>
              </a:solidFill>
              <a:effectLst/>
              <a:uLnTx/>
              <a:uFillTx/>
              <a:latin typeface="Arial" charset="0"/>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8676" name="Slide Number Placeholder 3"/>
          <p:cNvSpPr txBox="1">
            <a:spLocks noGrp="1"/>
          </p:cNvSpPr>
          <p:nvPr/>
        </p:nvSpPr>
        <p:spPr bwMode="auto">
          <a:xfrm>
            <a:off x="3970735" y="8829124"/>
            <a:ext cx="3038145" cy="46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8" tIns="46143" rIns="92288" bIns="46143" anchor="b"/>
          <a:lstStyle>
            <a:lvl1pPr>
              <a:defRPr sz="2800">
                <a:solidFill>
                  <a:schemeClr val="tx1"/>
                </a:solidFill>
                <a:latin typeface="Tahoma" pitchFamily="34" charset="0"/>
              </a:defRPr>
            </a:lvl1pPr>
            <a:lvl2pPr marL="742950" indent="-285750">
              <a:defRPr sz="2800">
                <a:solidFill>
                  <a:schemeClr val="tx1"/>
                </a:solidFill>
                <a:latin typeface="Tahoma" pitchFamily="34" charset="0"/>
              </a:defRPr>
            </a:lvl2pPr>
            <a:lvl3pPr marL="1143000" indent="-228600">
              <a:defRPr sz="2800">
                <a:solidFill>
                  <a:schemeClr val="tx1"/>
                </a:solidFill>
                <a:latin typeface="Tahoma" pitchFamily="34" charset="0"/>
              </a:defRPr>
            </a:lvl3pPr>
            <a:lvl4pPr marL="1600200" indent="-228600">
              <a:defRPr sz="2800">
                <a:solidFill>
                  <a:schemeClr val="tx1"/>
                </a:solidFill>
                <a:latin typeface="Tahoma" pitchFamily="34" charset="0"/>
              </a:defRPr>
            </a:lvl4pPr>
            <a:lvl5pPr marL="2057400" indent="-228600">
              <a:defRPr sz="2800">
                <a:solidFill>
                  <a:schemeClr val="tx1"/>
                </a:solidFill>
                <a:latin typeface="Tahoma" pitchFamily="34" charset="0"/>
              </a:defRPr>
            </a:lvl5pPr>
            <a:lvl6pPr marL="2514600" indent="-228600" eaLnBrk="0" fontAlgn="base" hangingPunct="0">
              <a:spcBef>
                <a:spcPct val="0"/>
              </a:spcBef>
              <a:spcAft>
                <a:spcPct val="0"/>
              </a:spcAft>
              <a:defRPr sz="2800">
                <a:solidFill>
                  <a:schemeClr val="tx1"/>
                </a:solidFill>
                <a:latin typeface="Tahoma" pitchFamily="34" charset="0"/>
              </a:defRPr>
            </a:lvl6pPr>
            <a:lvl7pPr marL="2971800" indent="-228600" eaLnBrk="0" fontAlgn="base" hangingPunct="0">
              <a:spcBef>
                <a:spcPct val="0"/>
              </a:spcBef>
              <a:spcAft>
                <a:spcPct val="0"/>
              </a:spcAft>
              <a:defRPr sz="2800">
                <a:solidFill>
                  <a:schemeClr val="tx1"/>
                </a:solidFill>
                <a:latin typeface="Tahoma" pitchFamily="34" charset="0"/>
              </a:defRPr>
            </a:lvl7pPr>
            <a:lvl8pPr marL="3429000" indent="-228600" eaLnBrk="0" fontAlgn="base" hangingPunct="0">
              <a:spcBef>
                <a:spcPct val="0"/>
              </a:spcBef>
              <a:spcAft>
                <a:spcPct val="0"/>
              </a:spcAft>
              <a:defRPr sz="2800">
                <a:solidFill>
                  <a:schemeClr val="tx1"/>
                </a:solidFill>
                <a:latin typeface="Tahoma" pitchFamily="34" charset="0"/>
              </a:defRPr>
            </a:lvl8pPr>
            <a:lvl9pPr marL="3886200" indent="-228600" eaLnBrk="0" fontAlgn="base" hangingPunct="0">
              <a:spcBef>
                <a:spcPct val="0"/>
              </a:spcBef>
              <a:spcAft>
                <a:spcPct val="0"/>
              </a:spcAft>
              <a:defRPr sz="2800">
                <a:solidFill>
                  <a:schemeClr val="tx1"/>
                </a:solidFill>
                <a:latin typeface="Tahom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4F925-47B7-4AB5-9412-750CB5A95646}" type="slidenum">
              <a:rPr kumimoji="0" lang="en-US" altLang="en-US" sz="13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300" b="0" i="0" u="none" strike="noStrike" kern="1200" cap="none" spc="0" normalizeH="0" baseline="0" noProof="0" dirty="0">
              <a:ln>
                <a:noFill/>
              </a:ln>
              <a:solidFill>
                <a:prstClr val="black"/>
              </a:solidFill>
              <a:effectLst/>
              <a:uLnTx/>
              <a:uFillTx/>
              <a:latin typeface="Arial" charset="0"/>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3796" name="Slide Number Placeholder 3"/>
          <p:cNvSpPr txBox="1">
            <a:spLocks noGrp="1"/>
          </p:cNvSpPr>
          <p:nvPr/>
        </p:nvSpPr>
        <p:spPr bwMode="auto">
          <a:xfrm>
            <a:off x="3970735" y="8829124"/>
            <a:ext cx="3038145" cy="46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8" tIns="46143" rIns="92288" bIns="46143" anchor="b"/>
          <a:lstStyle>
            <a:lvl1pPr>
              <a:defRPr sz="2800">
                <a:solidFill>
                  <a:schemeClr val="tx1"/>
                </a:solidFill>
                <a:latin typeface="Tahoma" pitchFamily="34" charset="0"/>
              </a:defRPr>
            </a:lvl1pPr>
            <a:lvl2pPr marL="742950" indent="-285750">
              <a:defRPr sz="2800">
                <a:solidFill>
                  <a:schemeClr val="tx1"/>
                </a:solidFill>
                <a:latin typeface="Tahoma" pitchFamily="34" charset="0"/>
              </a:defRPr>
            </a:lvl2pPr>
            <a:lvl3pPr marL="1143000" indent="-228600">
              <a:defRPr sz="2800">
                <a:solidFill>
                  <a:schemeClr val="tx1"/>
                </a:solidFill>
                <a:latin typeface="Tahoma" pitchFamily="34" charset="0"/>
              </a:defRPr>
            </a:lvl3pPr>
            <a:lvl4pPr marL="1600200" indent="-228600">
              <a:defRPr sz="2800">
                <a:solidFill>
                  <a:schemeClr val="tx1"/>
                </a:solidFill>
                <a:latin typeface="Tahoma" pitchFamily="34" charset="0"/>
              </a:defRPr>
            </a:lvl4pPr>
            <a:lvl5pPr marL="2057400" indent="-228600">
              <a:defRPr sz="2800">
                <a:solidFill>
                  <a:schemeClr val="tx1"/>
                </a:solidFill>
                <a:latin typeface="Tahoma" pitchFamily="34" charset="0"/>
              </a:defRPr>
            </a:lvl5pPr>
            <a:lvl6pPr marL="2514600" indent="-228600" eaLnBrk="0" fontAlgn="base" hangingPunct="0">
              <a:spcBef>
                <a:spcPct val="0"/>
              </a:spcBef>
              <a:spcAft>
                <a:spcPct val="0"/>
              </a:spcAft>
              <a:defRPr sz="2800">
                <a:solidFill>
                  <a:schemeClr val="tx1"/>
                </a:solidFill>
                <a:latin typeface="Tahoma" pitchFamily="34" charset="0"/>
              </a:defRPr>
            </a:lvl6pPr>
            <a:lvl7pPr marL="2971800" indent="-228600" eaLnBrk="0" fontAlgn="base" hangingPunct="0">
              <a:spcBef>
                <a:spcPct val="0"/>
              </a:spcBef>
              <a:spcAft>
                <a:spcPct val="0"/>
              </a:spcAft>
              <a:defRPr sz="2800">
                <a:solidFill>
                  <a:schemeClr val="tx1"/>
                </a:solidFill>
                <a:latin typeface="Tahoma" pitchFamily="34" charset="0"/>
              </a:defRPr>
            </a:lvl7pPr>
            <a:lvl8pPr marL="3429000" indent="-228600" eaLnBrk="0" fontAlgn="base" hangingPunct="0">
              <a:spcBef>
                <a:spcPct val="0"/>
              </a:spcBef>
              <a:spcAft>
                <a:spcPct val="0"/>
              </a:spcAft>
              <a:defRPr sz="2800">
                <a:solidFill>
                  <a:schemeClr val="tx1"/>
                </a:solidFill>
                <a:latin typeface="Tahoma" pitchFamily="34" charset="0"/>
              </a:defRPr>
            </a:lvl8pPr>
            <a:lvl9pPr marL="3886200" indent="-228600" eaLnBrk="0" fontAlgn="base" hangingPunct="0">
              <a:spcBef>
                <a:spcPct val="0"/>
              </a:spcBef>
              <a:spcAft>
                <a:spcPct val="0"/>
              </a:spcAft>
              <a:defRPr sz="2800">
                <a:solidFill>
                  <a:schemeClr val="tx1"/>
                </a:solidFill>
                <a:latin typeface="Tahom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9ABB4B9-357C-42A1-B2A4-45E758714138}" type="slidenum">
              <a:rPr kumimoji="0" lang="en-US" altLang="en-US" sz="13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300" b="0" i="0" u="none" strike="noStrike" kern="1200" cap="none" spc="0" normalizeH="0" baseline="0" noProof="0" dirty="0">
              <a:ln>
                <a:noFill/>
              </a:ln>
              <a:solidFill>
                <a:prstClr val="black"/>
              </a:solidFill>
              <a:effectLst/>
              <a:uLnTx/>
              <a:uFillTx/>
              <a:latin typeface="Arial" charset="0"/>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4820" name="Slide Number Placeholder 3"/>
          <p:cNvSpPr txBox="1">
            <a:spLocks noGrp="1"/>
          </p:cNvSpPr>
          <p:nvPr/>
        </p:nvSpPr>
        <p:spPr bwMode="auto">
          <a:xfrm>
            <a:off x="3970735" y="8829124"/>
            <a:ext cx="3038145" cy="46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8" tIns="46143" rIns="92288" bIns="46143" anchor="b"/>
          <a:lstStyle>
            <a:lvl1pPr>
              <a:defRPr sz="2800">
                <a:solidFill>
                  <a:schemeClr val="tx1"/>
                </a:solidFill>
                <a:latin typeface="Tahoma" pitchFamily="34" charset="0"/>
              </a:defRPr>
            </a:lvl1pPr>
            <a:lvl2pPr marL="742950" indent="-285750">
              <a:defRPr sz="2800">
                <a:solidFill>
                  <a:schemeClr val="tx1"/>
                </a:solidFill>
                <a:latin typeface="Tahoma" pitchFamily="34" charset="0"/>
              </a:defRPr>
            </a:lvl2pPr>
            <a:lvl3pPr marL="1143000" indent="-228600">
              <a:defRPr sz="2800">
                <a:solidFill>
                  <a:schemeClr val="tx1"/>
                </a:solidFill>
                <a:latin typeface="Tahoma" pitchFamily="34" charset="0"/>
              </a:defRPr>
            </a:lvl3pPr>
            <a:lvl4pPr marL="1600200" indent="-228600">
              <a:defRPr sz="2800">
                <a:solidFill>
                  <a:schemeClr val="tx1"/>
                </a:solidFill>
                <a:latin typeface="Tahoma" pitchFamily="34" charset="0"/>
              </a:defRPr>
            </a:lvl4pPr>
            <a:lvl5pPr marL="2057400" indent="-228600">
              <a:defRPr sz="2800">
                <a:solidFill>
                  <a:schemeClr val="tx1"/>
                </a:solidFill>
                <a:latin typeface="Tahoma" pitchFamily="34" charset="0"/>
              </a:defRPr>
            </a:lvl5pPr>
            <a:lvl6pPr marL="2514600" indent="-228600" eaLnBrk="0" fontAlgn="base" hangingPunct="0">
              <a:spcBef>
                <a:spcPct val="0"/>
              </a:spcBef>
              <a:spcAft>
                <a:spcPct val="0"/>
              </a:spcAft>
              <a:defRPr sz="2800">
                <a:solidFill>
                  <a:schemeClr val="tx1"/>
                </a:solidFill>
                <a:latin typeface="Tahoma" pitchFamily="34" charset="0"/>
              </a:defRPr>
            </a:lvl6pPr>
            <a:lvl7pPr marL="2971800" indent="-228600" eaLnBrk="0" fontAlgn="base" hangingPunct="0">
              <a:spcBef>
                <a:spcPct val="0"/>
              </a:spcBef>
              <a:spcAft>
                <a:spcPct val="0"/>
              </a:spcAft>
              <a:defRPr sz="2800">
                <a:solidFill>
                  <a:schemeClr val="tx1"/>
                </a:solidFill>
                <a:latin typeface="Tahoma" pitchFamily="34" charset="0"/>
              </a:defRPr>
            </a:lvl7pPr>
            <a:lvl8pPr marL="3429000" indent="-228600" eaLnBrk="0" fontAlgn="base" hangingPunct="0">
              <a:spcBef>
                <a:spcPct val="0"/>
              </a:spcBef>
              <a:spcAft>
                <a:spcPct val="0"/>
              </a:spcAft>
              <a:defRPr sz="2800">
                <a:solidFill>
                  <a:schemeClr val="tx1"/>
                </a:solidFill>
                <a:latin typeface="Tahoma" pitchFamily="34" charset="0"/>
              </a:defRPr>
            </a:lvl8pPr>
            <a:lvl9pPr marL="3886200" indent="-228600" eaLnBrk="0" fontAlgn="base" hangingPunct="0">
              <a:spcBef>
                <a:spcPct val="0"/>
              </a:spcBef>
              <a:spcAft>
                <a:spcPct val="0"/>
              </a:spcAft>
              <a:defRPr sz="2800">
                <a:solidFill>
                  <a:schemeClr val="tx1"/>
                </a:solidFill>
                <a:latin typeface="Tahom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F0CD418-ABFE-4A4E-8FDD-7A151DD11ECC}" type="slidenum">
              <a:rPr kumimoji="0" lang="en-US" altLang="en-US" sz="13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300" b="0" i="0" u="none" strike="noStrike" kern="1200" cap="none" spc="0" normalizeH="0" baseline="0" noProof="0" dirty="0">
              <a:ln>
                <a:noFill/>
              </a:ln>
              <a:solidFill>
                <a:prstClr val="black"/>
              </a:solidFill>
              <a:effectLst/>
              <a:uLnTx/>
              <a:uFillTx/>
              <a:latin typeface="Arial" charset="0"/>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5844" name="Slide Number Placeholder 3"/>
          <p:cNvSpPr txBox="1">
            <a:spLocks noGrp="1"/>
          </p:cNvSpPr>
          <p:nvPr/>
        </p:nvSpPr>
        <p:spPr bwMode="auto">
          <a:xfrm>
            <a:off x="3970735" y="8829124"/>
            <a:ext cx="3038145" cy="46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8" tIns="46143" rIns="92288" bIns="46143" anchor="b"/>
          <a:lstStyle>
            <a:lvl1pPr>
              <a:defRPr sz="2800">
                <a:solidFill>
                  <a:schemeClr val="tx1"/>
                </a:solidFill>
                <a:latin typeface="Tahoma" pitchFamily="34" charset="0"/>
              </a:defRPr>
            </a:lvl1pPr>
            <a:lvl2pPr marL="742950" indent="-285750">
              <a:defRPr sz="2800">
                <a:solidFill>
                  <a:schemeClr val="tx1"/>
                </a:solidFill>
                <a:latin typeface="Tahoma" pitchFamily="34" charset="0"/>
              </a:defRPr>
            </a:lvl2pPr>
            <a:lvl3pPr marL="1143000" indent="-228600">
              <a:defRPr sz="2800">
                <a:solidFill>
                  <a:schemeClr val="tx1"/>
                </a:solidFill>
                <a:latin typeface="Tahoma" pitchFamily="34" charset="0"/>
              </a:defRPr>
            </a:lvl3pPr>
            <a:lvl4pPr marL="1600200" indent="-228600">
              <a:defRPr sz="2800">
                <a:solidFill>
                  <a:schemeClr val="tx1"/>
                </a:solidFill>
                <a:latin typeface="Tahoma" pitchFamily="34" charset="0"/>
              </a:defRPr>
            </a:lvl4pPr>
            <a:lvl5pPr marL="2057400" indent="-228600">
              <a:defRPr sz="2800">
                <a:solidFill>
                  <a:schemeClr val="tx1"/>
                </a:solidFill>
                <a:latin typeface="Tahoma" pitchFamily="34" charset="0"/>
              </a:defRPr>
            </a:lvl5pPr>
            <a:lvl6pPr marL="2514600" indent="-228600" eaLnBrk="0" fontAlgn="base" hangingPunct="0">
              <a:spcBef>
                <a:spcPct val="0"/>
              </a:spcBef>
              <a:spcAft>
                <a:spcPct val="0"/>
              </a:spcAft>
              <a:defRPr sz="2800">
                <a:solidFill>
                  <a:schemeClr val="tx1"/>
                </a:solidFill>
                <a:latin typeface="Tahoma" pitchFamily="34" charset="0"/>
              </a:defRPr>
            </a:lvl6pPr>
            <a:lvl7pPr marL="2971800" indent="-228600" eaLnBrk="0" fontAlgn="base" hangingPunct="0">
              <a:spcBef>
                <a:spcPct val="0"/>
              </a:spcBef>
              <a:spcAft>
                <a:spcPct val="0"/>
              </a:spcAft>
              <a:defRPr sz="2800">
                <a:solidFill>
                  <a:schemeClr val="tx1"/>
                </a:solidFill>
                <a:latin typeface="Tahoma" pitchFamily="34" charset="0"/>
              </a:defRPr>
            </a:lvl7pPr>
            <a:lvl8pPr marL="3429000" indent="-228600" eaLnBrk="0" fontAlgn="base" hangingPunct="0">
              <a:spcBef>
                <a:spcPct val="0"/>
              </a:spcBef>
              <a:spcAft>
                <a:spcPct val="0"/>
              </a:spcAft>
              <a:defRPr sz="2800">
                <a:solidFill>
                  <a:schemeClr val="tx1"/>
                </a:solidFill>
                <a:latin typeface="Tahoma" pitchFamily="34" charset="0"/>
              </a:defRPr>
            </a:lvl8pPr>
            <a:lvl9pPr marL="3886200" indent="-228600" eaLnBrk="0" fontAlgn="base" hangingPunct="0">
              <a:spcBef>
                <a:spcPct val="0"/>
              </a:spcBef>
              <a:spcAft>
                <a:spcPct val="0"/>
              </a:spcAft>
              <a:defRPr sz="2800">
                <a:solidFill>
                  <a:schemeClr val="tx1"/>
                </a:solidFill>
                <a:latin typeface="Tahom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1E3CE7A-1E15-4B6F-9772-0D6B7295C04E}" type="slidenum">
              <a:rPr kumimoji="0" lang="en-US" altLang="en-US" sz="13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300" b="0" i="0" u="none" strike="noStrike" kern="1200" cap="none" spc="0" normalizeH="0" baseline="0" noProof="0" dirty="0">
              <a:ln>
                <a:noFill/>
              </a:ln>
              <a:solidFill>
                <a:prstClr val="black"/>
              </a:solidFill>
              <a:effectLst/>
              <a:uLnTx/>
              <a:uFillTx/>
              <a:latin typeface="Arial" charset="0"/>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6868" name="Slide Number Placeholder 3"/>
          <p:cNvSpPr txBox="1">
            <a:spLocks noGrp="1"/>
          </p:cNvSpPr>
          <p:nvPr/>
        </p:nvSpPr>
        <p:spPr bwMode="auto">
          <a:xfrm>
            <a:off x="3970735" y="8829124"/>
            <a:ext cx="3038145" cy="46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8" tIns="46143" rIns="92288" bIns="46143" anchor="b"/>
          <a:lstStyle>
            <a:lvl1pPr>
              <a:defRPr sz="2800">
                <a:solidFill>
                  <a:schemeClr val="tx1"/>
                </a:solidFill>
                <a:latin typeface="Tahoma" pitchFamily="34" charset="0"/>
              </a:defRPr>
            </a:lvl1pPr>
            <a:lvl2pPr marL="742950" indent="-285750">
              <a:defRPr sz="2800">
                <a:solidFill>
                  <a:schemeClr val="tx1"/>
                </a:solidFill>
                <a:latin typeface="Tahoma" pitchFamily="34" charset="0"/>
              </a:defRPr>
            </a:lvl2pPr>
            <a:lvl3pPr marL="1143000" indent="-228600">
              <a:defRPr sz="2800">
                <a:solidFill>
                  <a:schemeClr val="tx1"/>
                </a:solidFill>
                <a:latin typeface="Tahoma" pitchFamily="34" charset="0"/>
              </a:defRPr>
            </a:lvl3pPr>
            <a:lvl4pPr marL="1600200" indent="-228600">
              <a:defRPr sz="2800">
                <a:solidFill>
                  <a:schemeClr val="tx1"/>
                </a:solidFill>
                <a:latin typeface="Tahoma" pitchFamily="34" charset="0"/>
              </a:defRPr>
            </a:lvl4pPr>
            <a:lvl5pPr marL="2057400" indent="-228600">
              <a:defRPr sz="2800">
                <a:solidFill>
                  <a:schemeClr val="tx1"/>
                </a:solidFill>
                <a:latin typeface="Tahoma" pitchFamily="34" charset="0"/>
              </a:defRPr>
            </a:lvl5pPr>
            <a:lvl6pPr marL="2514600" indent="-228600" eaLnBrk="0" fontAlgn="base" hangingPunct="0">
              <a:spcBef>
                <a:spcPct val="0"/>
              </a:spcBef>
              <a:spcAft>
                <a:spcPct val="0"/>
              </a:spcAft>
              <a:defRPr sz="2800">
                <a:solidFill>
                  <a:schemeClr val="tx1"/>
                </a:solidFill>
                <a:latin typeface="Tahoma" pitchFamily="34" charset="0"/>
              </a:defRPr>
            </a:lvl6pPr>
            <a:lvl7pPr marL="2971800" indent="-228600" eaLnBrk="0" fontAlgn="base" hangingPunct="0">
              <a:spcBef>
                <a:spcPct val="0"/>
              </a:spcBef>
              <a:spcAft>
                <a:spcPct val="0"/>
              </a:spcAft>
              <a:defRPr sz="2800">
                <a:solidFill>
                  <a:schemeClr val="tx1"/>
                </a:solidFill>
                <a:latin typeface="Tahoma" pitchFamily="34" charset="0"/>
              </a:defRPr>
            </a:lvl7pPr>
            <a:lvl8pPr marL="3429000" indent="-228600" eaLnBrk="0" fontAlgn="base" hangingPunct="0">
              <a:spcBef>
                <a:spcPct val="0"/>
              </a:spcBef>
              <a:spcAft>
                <a:spcPct val="0"/>
              </a:spcAft>
              <a:defRPr sz="2800">
                <a:solidFill>
                  <a:schemeClr val="tx1"/>
                </a:solidFill>
                <a:latin typeface="Tahoma" pitchFamily="34" charset="0"/>
              </a:defRPr>
            </a:lvl8pPr>
            <a:lvl9pPr marL="3886200" indent="-228600" eaLnBrk="0" fontAlgn="base" hangingPunct="0">
              <a:spcBef>
                <a:spcPct val="0"/>
              </a:spcBef>
              <a:spcAft>
                <a:spcPct val="0"/>
              </a:spcAft>
              <a:defRPr sz="2800">
                <a:solidFill>
                  <a:schemeClr val="tx1"/>
                </a:solidFill>
                <a:latin typeface="Tahom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1BB7528-A77B-429F-9E2A-12E156AC7376}" type="slidenum">
              <a:rPr kumimoji="0" lang="en-US" altLang="en-US" sz="13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300" b="0" i="0" u="none" strike="noStrike" kern="1200" cap="none" spc="0" normalizeH="0" baseline="0" noProof="0" dirty="0">
              <a:ln>
                <a:noFill/>
              </a:ln>
              <a:solidFill>
                <a:prstClr val="black"/>
              </a:solidFill>
              <a:effectLst/>
              <a:uLnTx/>
              <a:uFillTx/>
              <a:latin typeface="Arial" charset="0"/>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7892" name="Slide Number Placeholder 3"/>
          <p:cNvSpPr txBox="1">
            <a:spLocks noGrp="1"/>
          </p:cNvSpPr>
          <p:nvPr/>
        </p:nvSpPr>
        <p:spPr bwMode="auto">
          <a:xfrm>
            <a:off x="3970735" y="8829124"/>
            <a:ext cx="3038145" cy="46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8" tIns="46143" rIns="92288" bIns="46143" anchor="b"/>
          <a:lstStyle>
            <a:lvl1pPr>
              <a:defRPr sz="2800">
                <a:solidFill>
                  <a:schemeClr val="tx1"/>
                </a:solidFill>
                <a:latin typeface="Tahoma" pitchFamily="34" charset="0"/>
              </a:defRPr>
            </a:lvl1pPr>
            <a:lvl2pPr marL="742950" indent="-285750">
              <a:defRPr sz="2800">
                <a:solidFill>
                  <a:schemeClr val="tx1"/>
                </a:solidFill>
                <a:latin typeface="Tahoma" pitchFamily="34" charset="0"/>
              </a:defRPr>
            </a:lvl2pPr>
            <a:lvl3pPr marL="1143000" indent="-228600">
              <a:defRPr sz="2800">
                <a:solidFill>
                  <a:schemeClr val="tx1"/>
                </a:solidFill>
                <a:latin typeface="Tahoma" pitchFamily="34" charset="0"/>
              </a:defRPr>
            </a:lvl3pPr>
            <a:lvl4pPr marL="1600200" indent="-228600">
              <a:defRPr sz="2800">
                <a:solidFill>
                  <a:schemeClr val="tx1"/>
                </a:solidFill>
                <a:latin typeface="Tahoma" pitchFamily="34" charset="0"/>
              </a:defRPr>
            </a:lvl4pPr>
            <a:lvl5pPr marL="2057400" indent="-228600">
              <a:defRPr sz="2800">
                <a:solidFill>
                  <a:schemeClr val="tx1"/>
                </a:solidFill>
                <a:latin typeface="Tahoma" pitchFamily="34" charset="0"/>
              </a:defRPr>
            </a:lvl5pPr>
            <a:lvl6pPr marL="2514600" indent="-228600" eaLnBrk="0" fontAlgn="base" hangingPunct="0">
              <a:spcBef>
                <a:spcPct val="0"/>
              </a:spcBef>
              <a:spcAft>
                <a:spcPct val="0"/>
              </a:spcAft>
              <a:defRPr sz="2800">
                <a:solidFill>
                  <a:schemeClr val="tx1"/>
                </a:solidFill>
                <a:latin typeface="Tahoma" pitchFamily="34" charset="0"/>
              </a:defRPr>
            </a:lvl6pPr>
            <a:lvl7pPr marL="2971800" indent="-228600" eaLnBrk="0" fontAlgn="base" hangingPunct="0">
              <a:spcBef>
                <a:spcPct val="0"/>
              </a:spcBef>
              <a:spcAft>
                <a:spcPct val="0"/>
              </a:spcAft>
              <a:defRPr sz="2800">
                <a:solidFill>
                  <a:schemeClr val="tx1"/>
                </a:solidFill>
                <a:latin typeface="Tahoma" pitchFamily="34" charset="0"/>
              </a:defRPr>
            </a:lvl7pPr>
            <a:lvl8pPr marL="3429000" indent="-228600" eaLnBrk="0" fontAlgn="base" hangingPunct="0">
              <a:spcBef>
                <a:spcPct val="0"/>
              </a:spcBef>
              <a:spcAft>
                <a:spcPct val="0"/>
              </a:spcAft>
              <a:defRPr sz="2800">
                <a:solidFill>
                  <a:schemeClr val="tx1"/>
                </a:solidFill>
                <a:latin typeface="Tahoma" pitchFamily="34" charset="0"/>
              </a:defRPr>
            </a:lvl8pPr>
            <a:lvl9pPr marL="3886200" indent="-228600" eaLnBrk="0" fontAlgn="base" hangingPunct="0">
              <a:spcBef>
                <a:spcPct val="0"/>
              </a:spcBef>
              <a:spcAft>
                <a:spcPct val="0"/>
              </a:spcAft>
              <a:defRPr sz="2800">
                <a:solidFill>
                  <a:schemeClr val="tx1"/>
                </a:solidFill>
                <a:latin typeface="Tahom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9594519-0EF4-4AA1-9603-813DF12633A8}" type="slidenum">
              <a:rPr kumimoji="0" lang="en-US" altLang="en-US" sz="13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3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480799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7892" name="Slide Number Placeholder 3"/>
          <p:cNvSpPr txBox="1">
            <a:spLocks noGrp="1"/>
          </p:cNvSpPr>
          <p:nvPr/>
        </p:nvSpPr>
        <p:spPr bwMode="auto">
          <a:xfrm>
            <a:off x="3970735" y="8829124"/>
            <a:ext cx="3038145" cy="46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8" tIns="46143" rIns="92288" bIns="46143" anchor="b"/>
          <a:lstStyle>
            <a:lvl1pPr>
              <a:defRPr sz="2800">
                <a:solidFill>
                  <a:schemeClr val="tx1"/>
                </a:solidFill>
                <a:latin typeface="Tahoma" pitchFamily="34" charset="0"/>
              </a:defRPr>
            </a:lvl1pPr>
            <a:lvl2pPr marL="742950" indent="-285750">
              <a:defRPr sz="2800">
                <a:solidFill>
                  <a:schemeClr val="tx1"/>
                </a:solidFill>
                <a:latin typeface="Tahoma" pitchFamily="34" charset="0"/>
              </a:defRPr>
            </a:lvl2pPr>
            <a:lvl3pPr marL="1143000" indent="-228600">
              <a:defRPr sz="2800">
                <a:solidFill>
                  <a:schemeClr val="tx1"/>
                </a:solidFill>
                <a:latin typeface="Tahoma" pitchFamily="34" charset="0"/>
              </a:defRPr>
            </a:lvl3pPr>
            <a:lvl4pPr marL="1600200" indent="-228600">
              <a:defRPr sz="2800">
                <a:solidFill>
                  <a:schemeClr val="tx1"/>
                </a:solidFill>
                <a:latin typeface="Tahoma" pitchFamily="34" charset="0"/>
              </a:defRPr>
            </a:lvl4pPr>
            <a:lvl5pPr marL="2057400" indent="-228600">
              <a:defRPr sz="2800">
                <a:solidFill>
                  <a:schemeClr val="tx1"/>
                </a:solidFill>
                <a:latin typeface="Tahoma" pitchFamily="34" charset="0"/>
              </a:defRPr>
            </a:lvl5pPr>
            <a:lvl6pPr marL="2514600" indent="-228600" eaLnBrk="0" fontAlgn="base" hangingPunct="0">
              <a:spcBef>
                <a:spcPct val="0"/>
              </a:spcBef>
              <a:spcAft>
                <a:spcPct val="0"/>
              </a:spcAft>
              <a:defRPr sz="2800">
                <a:solidFill>
                  <a:schemeClr val="tx1"/>
                </a:solidFill>
                <a:latin typeface="Tahoma" pitchFamily="34" charset="0"/>
              </a:defRPr>
            </a:lvl6pPr>
            <a:lvl7pPr marL="2971800" indent="-228600" eaLnBrk="0" fontAlgn="base" hangingPunct="0">
              <a:spcBef>
                <a:spcPct val="0"/>
              </a:spcBef>
              <a:spcAft>
                <a:spcPct val="0"/>
              </a:spcAft>
              <a:defRPr sz="2800">
                <a:solidFill>
                  <a:schemeClr val="tx1"/>
                </a:solidFill>
                <a:latin typeface="Tahoma" pitchFamily="34" charset="0"/>
              </a:defRPr>
            </a:lvl7pPr>
            <a:lvl8pPr marL="3429000" indent="-228600" eaLnBrk="0" fontAlgn="base" hangingPunct="0">
              <a:spcBef>
                <a:spcPct val="0"/>
              </a:spcBef>
              <a:spcAft>
                <a:spcPct val="0"/>
              </a:spcAft>
              <a:defRPr sz="2800">
                <a:solidFill>
                  <a:schemeClr val="tx1"/>
                </a:solidFill>
                <a:latin typeface="Tahoma" pitchFamily="34" charset="0"/>
              </a:defRPr>
            </a:lvl8pPr>
            <a:lvl9pPr marL="3886200" indent="-228600" eaLnBrk="0" fontAlgn="base" hangingPunct="0">
              <a:spcBef>
                <a:spcPct val="0"/>
              </a:spcBef>
              <a:spcAft>
                <a:spcPct val="0"/>
              </a:spcAft>
              <a:defRPr sz="2800">
                <a:solidFill>
                  <a:schemeClr val="tx1"/>
                </a:solidFill>
                <a:latin typeface="Tahom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9594519-0EF4-4AA1-9603-813DF12633A8}" type="slidenum">
              <a:rPr kumimoji="0" lang="en-US" altLang="en-US" sz="13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300" b="0" i="0" u="none" strike="noStrike" kern="1200" cap="none" spc="0" normalizeH="0" baseline="0" noProof="0" dirty="0">
              <a:ln>
                <a:noFill/>
              </a:ln>
              <a:solidFill>
                <a:prstClr val="black"/>
              </a:solidFill>
              <a:effectLst/>
              <a:uLnTx/>
              <a:uFillTx/>
              <a:latin typeface="Arial" charset="0"/>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8916" name="Slide Number Placeholder 3"/>
          <p:cNvSpPr txBox="1">
            <a:spLocks noGrp="1"/>
          </p:cNvSpPr>
          <p:nvPr/>
        </p:nvSpPr>
        <p:spPr bwMode="auto">
          <a:xfrm>
            <a:off x="3970735" y="8829124"/>
            <a:ext cx="3038145" cy="46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8" tIns="46143" rIns="92288" bIns="46143" anchor="b"/>
          <a:lstStyle>
            <a:lvl1pPr>
              <a:defRPr sz="2800">
                <a:solidFill>
                  <a:schemeClr val="tx1"/>
                </a:solidFill>
                <a:latin typeface="Tahoma" pitchFamily="34" charset="0"/>
              </a:defRPr>
            </a:lvl1pPr>
            <a:lvl2pPr marL="742950" indent="-285750">
              <a:defRPr sz="2800">
                <a:solidFill>
                  <a:schemeClr val="tx1"/>
                </a:solidFill>
                <a:latin typeface="Tahoma" pitchFamily="34" charset="0"/>
              </a:defRPr>
            </a:lvl2pPr>
            <a:lvl3pPr marL="1143000" indent="-228600">
              <a:defRPr sz="2800">
                <a:solidFill>
                  <a:schemeClr val="tx1"/>
                </a:solidFill>
                <a:latin typeface="Tahoma" pitchFamily="34" charset="0"/>
              </a:defRPr>
            </a:lvl3pPr>
            <a:lvl4pPr marL="1600200" indent="-228600">
              <a:defRPr sz="2800">
                <a:solidFill>
                  <a:schemeClr val="tx1"/>
                </a:solidFill>
                <a:latin typeface="Tahoma" pitchFamily="34" charset="0"/>
              </a:defRPr>
            </a:lvl4pPr>
            <a:lvl5pPr marL="2057400" indent="-228600">
              <a:defRPr sz="2800">
                <a:solidFill>
                  <a:schemeClr val="tx1"/>
                </a:solidFill>
                <a:latin typeface="Tahoma" pitchFamily="34" charset="0"/>
              </a:defRPr>
            </a:lvl5pPr>
            <a:lvl6pPr marL="2514600" indent="-228600" eaLnBrk="0" fontAlgn="base" hangingPunct="0">
              <a:spcBef>
                <a:spcPct val="0"/>
              </a:spcBef>
              <a:spcAft>
                <a:spcPct val="0"/>
              </a:spcAft>
              <a:defRPr sz="2800">
                <a:solidFill>
                  <a:schemeClr val="tx1"/>
                </a:solidFill>
                <a:latin typeface="Tahoma" pitchFamily="34" charset="0"/>
              </a:defRPr>
            </a:lvl6pPr>
            <a:lvl7pPr marL="2971800" indent="-228600" eaLnBrk="0" fontAlgn="base" hangingPunct="0">
              <a:spcBef>
                <a:spcPct val="0"/>
              </a:spcBef>
              <a:spcAft>
                <a:spcPct val="0"/>
              </a:spcAft>
              <a:defRPr sz="2800">
                <a:solidFill>
                  <a:schemeClr val="tx1"/>
                </a:solidFill>
                <a:latin typeface="Tahoma" pitchFamily="34" charset="0"/>
              </a:defRPr>
            </a:lvl7pPr>
            <a:lvl8pPr marL="3429000" indent="-228600" eaLnBrk="0" fontAlgn="base" hangingPunct="0">
              <a:spcBef>
                <a:spcPct val="0"/>
              </a:spcBef>
              <a:spcAft>
                <a:spcPct val="0"/>
              </a:spcAft>
              <a:defRPr sz="2800">
                <a:solidFill>
                  <a:schemeClr val="tx1"/>
                </a:solidFill>
                <a:latin typeface="Tahoma" pitchFamily="34" charset="0"/>
              </a:defRPr>
            </a:lvl8pPr>
            <a:lvl9pPr marL="3886200" indent="-228600" eaLnBrk="0" fontAlgn="base" hangingPunct="0">
              <a:spcBef>
                <a:spcPct val="0"/>
              </a:spcBef>
              <a:spcAft>
                <a:spcPct val="0"/>
              </a:spcAft>
              <a:defRPr sz="2800">
                <a:solidFill>
                  <a:schemeClr val="tx1"/>
                </a:solidFill>
                <a:latin typeface="Tahom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E6DFB7F-5848-46AD-B132-17DD791189CC}" type="slidenum">
              <a:rPr kumimoji="0" lang="en-US" altLang="en-US" sz="13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300" b="0" i="0" u="none" strike="noStrike" kern="1200" cap="none" spc="0" normalizeH="0" baseline="0" noProof="0" dirty="0">
              <a:ln>
                <a:noFill/>
              </a:ln>
              <a:solidFill>
                <a:prstClr val="black"/>
              </a:solidFill>
              <a:effectLst/>
              <a:uLnTx/>
              <a:uFillTx/>
              <a:latin typeface="Arial"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highlight>
                  <a:srgbClr val="FFFF00"/>
                </a:highlight>
                <a:cs typeface="Tahoma" panose="020B0604030504040204" pitchFamily="34" charset="0"/>
              </a:rPr>
              <a:t>CLE operates with a Synthetic Minor Air Permit. </a:t>
            </a:r>
            <a:endParaRPr lang="en-US" dirty="0"/>
          </a:p>
        </p:txBody>
      </p:sp>
      <p:sp>
        <p:nvSpPr>
          <p:cNvPr id="4" name="Slide Number Placeholder 3"/>
          <p:cNvSpPr>
            <a:spLocks noGrp="1"/>
          </p:cNvSpPr>
          <p:nvPr>
            <p:ph type="sldNum" sz="quarter" idx="5"/>
          </p:nvPr>
        </p:nvSpPr>
        <p:spPr/>
        <p:txBody>
          <a:bodyPr/>
          <a:lstStyle/>
          <a:p>
            <a:fld id="{3D4F0EA2-5776-48F7-A3E4-B5443592BD49}" type="slidenum">
              <a:rPr lang="en-US" smtClean="0"/>
              <a:t>8</a:t>
            </a:fld>
            <a:endParaRPr lang="en-US"/>
          </a:p>
        </p:txBody>
      </p:sp>
    </p:spTree>
    <p:extLst>
      <p:ext uri="{BB962C8B-B14F-4D97-AF65-F5344CB8AC3E}">
        <p14:creationId xmlns:p14="http://schemas.microsoft.com/office/powerpoint/2010/main" val="4126525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8916" name="Slide Number Placeholder 3"/>
          <p:cNvSpPr txBox="1">
            <a:spLocks noGrp="1"/>
          </p:cNvSpPr>
          <p:nvPr/>
        </p:nvSpPr>
        <p:spPr bwMode="auto">
          <a:xfrm>
            <a:off x="3970735" y="8829124"/>
            <a:ext cx="3038145" cy="46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8" tIns="46143" rIns="92288" bIns="46143" anchor="b"/>
          <a:lstStyle>
            <a:lvl1pPr>
              <a:defRPr sz="2800">
                <a:solidFill>
                  <a:schemeClr val="tx1"/>
                </a:solidFill>
                <a:latin typeface="Tahoma" pitchFamily="34" charset="0"/>
              </a:defRPr>
            </a:lvl1pPr>
            <a:lvl2pPr marL="742950" indent="-285750">
              <a:defRPr sz="2800">
                <a:solidFill>
                  <a:schemeClr val="tx1"/>
                </a:solidFill>
                <a:latin typeface="Tahoma" pitchFamily="34" charset="0"/>
              </a:defRPr>
            </a:lvl2pPr>
            <a:lvl3pPr marL="1143000" indent="-228600">
              <a:defRPr sz="2800">
                <a:solidFill>
                  <a:schemeClr val="tx1"/>
                </a:solidFill>
                <a:latin typeface="Tahoma" pitchFamily="34" charset="0"/>
              </a:defRPr>
            </a:lvl3pPr>
            <a:lvl4pPr marL="1600200" indent="-228600">
              <a:defRPr sz="2800">
                <a:solidFill>
                  <a:schemeClr val="tx1"/>
                </a:solidFill>
                <a:latin typeface="Tahoma" pitchFamily="34" charset="0"/>
              </a:defRPr>
            </a:lvl4pPr>
            <a:lvl5pPr marL="2057400" indent="-228600">
              <a:defRPr sz="2800">
                <a:solidFill>
                  <a:schemeClr val="tx1"/>
                </a:solidFill>
                <a:latin typeface="Tahoma" pitchFamily="34" charset="0"/>
              </a:defRPr>
            </a:lvl5pPr>
            <a:lvl6pPr marL="2514600" indent="-228600" eaLnBrk="0" fontAlgn="base" hangingPunct="0">
              <a:spcBef>
                <a:spcPct val="0"/>
              </a:spcBef>
              <a:spcAft>
                <a:spcPct val="0"/>
              </a:spcAft>
              <a:defRPr sz="2800">
                <a:solidFill>
                  <a:schemeClr val="tx1"/>
                </a:solidFill>
                <a:latin typeface="Tahoma" pitchFamily="34" charset="0"/>
              </a:defRPr>
            </a:lvl6pPr>
            <a:lvl7pPr marL="2971800" indent="-228600" eaLnBrk="0" fontAlgn="base" hangingPunct="0">
              <a:spcBef>
                <a:spcPct val="0"/>
              </a:spcBef>
              <a:spcAft>
                <a:spcPct val="0"/>
              </a:spcAft>
              <a:defRPr sz="2800">
                <a:solidFill>
                  <a:schemeClr val="tx1"/>
                </a:solidFill>
                <a:latin typeface="Tahoma" pitchFamily="34" charset="0"/>
              </a:defRPr>
            </a:lvl7pPr>
            <a:lvl8pPr marL="3429000" indent="-228600" eaLnBrk="0" fontAlgn="base" hangingPunct="0">
              <a:spcBef>
                <a:spcPct val="0"/>
              </a:spcBef>
              <a:spcAft>
                <a:spcPct val="0"/>
              </a:spcAft>
              <a:defRPr sz="2800">
                <a:solidFill>
                  <a:schemeClr val="tx1"/>
                </a:solidFill>
                <a:latin typeface="Tahoma" pitchFamily="34" charset="0"/>
              </a:defRPr>
            </a:lvl8pPr>
            <a:lvl9pPr marL="3886200" indent="-228600" eaLnBrk="0" fontAlgn="base" hangingPunct="0">
              <a:spcBef>
                <a:spcPct val="0"/>
              </a:spcBef>
              <a:spcAft>
                <a:spcPct val="0"/>
              </a:spcAft>
              <a:defRPr sz="2800">
                <a:solidFill>
                  <a:schemeClr val="tx1"/>
                </a:solidFill>
                <a:latin typeface="Tahom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E6DFB7F-5848-46AD-B132-17DD791189CC}" type="slidenum">
              <a:rPr kumimoji="0" lang="en-US" altLang="en-US" sz="13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3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50921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6628" name="Slide Number Placeholder 3"/>
          <p:cNvSpPr txBox="1">
            <a:spLocks noGrp="1"/>
          </p:cNvSpPr>
          <p:nvPr/>
        </p:nvSpPr>
        <p:spPr bwMode="auto">
          <a:xfrm>
            <a:off x="3970735" y="8829124"/>
            <a:ext cx="3038145" cy="46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8" tIns="46143" rIns="92288" bIns="46143" anchor="b"/>
          <a:lstStyle>
            <a:lvl1pPr>
              <a:defRPr sz="2800">
                <a:solidFill>
                  <a:schemeClr val="tx1"/>
                </a:solidFill>
                <a:latin typeface="Tahoma" pitchFamily="34" charset="0"/>
              </a:defRPr>
            </a:lvl1pPr>
            <a:lvl2pPr marL="742950" indent="-285750">
              <a:defRPr sz="2800">
                <a:solidFill>
                  <a:schemeClr val="tx1"/>
                </a:solidFill>
                <a:latin typeface="Tahoma" pitchFamily="34" charset="0"/>
              </a:defRPr>
            </a:lvl2pPr>
            <a:lvl3pPr marL="1143000" indent="-228600">
              <a:defRPr sz="2800">
                <a:solidFill>
                  <a:schemeClr val="tx1"/>
                </a:solidFill>
                <a:latin typeface="Tahoma" pitchFamily="34" charset="0"/>
              </a:defRPr>
            </a:lvl3pPr>
            <a:lvl4pPr marL="1600200" indent="-228600">
              <a:defRPr sz="2800">
                <a:solidFill>
                  <a:schemeClr val="tx1"/>
                </a:solidFill>
                <a:latin typeface="Tahoma" pitchFamily="34" charset="0"/>
              </a:defRPr>
            </a:lvl4pPr>
            <a:lvl5pPr marL="2057400" indent="-228600">
              <a:defRPr sz="2800">
                <a:solidFill>
                  <a:schemeClr val="tx1"/>
                </a:solidFill>
                <a:latin typeface="Tahoma" pitchFamily="34" charset="0"/>
              </a:defRPr>
            </a:lvl5pPr>
            <a:lvl6pPr marL="2514600" indent="-228600" eaLnBrk="0" fontAlgn="base" hangingPunct="0">
              <a:spcBef>
                <a:spcPct val="0"/>
              </a:spcBef>
              <a:spcAft>
                <a:spcPct val="0"/>
              </a:spcAft>
              <a:defRPr sz="2800">
                <a:solidFill>
                  <a:schemeClr val="tx1"/>
                </a:solidFill>
                <a:latin typeface="Tahoma" pitchFamily="34" charset="0"/>
              </a:defRPr>
            </a:lvl6pPr>
            <a:lvl7pPr marL="2971800" indent="-228600" eaLnBrk="0" fontAlgn="base" hangingPunct="0">
              <a:spcBef>
                <a:spcPct val="0"/>
              </a:spcBef>
              <a:spcAft>
                <a:spcPct val="0"/>
              </a:spcAft>
              <a:defRPr sz="2800">
                <a:solidFill>
                  <a:schemeClr val="tx1"/>
                </a:solidFill>
                <a:latin typeface="Tahoma" pitchFamily="34" charset="0"/>
              </a:defRPr>
            </a:lvl7pPr>
            <a:lvl8pPr marL="3429000" indent="-228600" eaLnBrk="0" fontAlgn="base" hangingPunct="0">
              <a:spcBef>
                <a:spcPct val="0"/>
              </a:spcBef>
              <a:spcAft>
                <a:spcPct val="0"/>
              </a:spcAft>
              <a:defRPr sz="2800">
                <a:solidFill>
                  <a:schemeClr val="tx1"/>
                </a:solidFill>
                <a:latin typeface="Tahoma" pitchFamily="34" charset="0"/>
              </a:defRPr>
            </a:lvl8pPr>
            <a:lvl9pPr marL="3886200" indent="-228600" eaLnBrk="0" fontAlgn="base" hangingPunct="0">
              <a:spcBef>
                <a:spcPct val="0"/>
              </a:spcBef>
              <a:spcAft>
                <a:spcPct val="0"/>
              </a:spcAft>
              <a:defRPr sz="2800">
                <a:solidFill>
                  <a:schemeClr val="tx1"/>
                </a:solidFill>
                <a:latin typeface="Tahom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BFBBFF5-360F-46C5-B470-09068438992B}" type="slidenum">
              <a:rPr kumimoji="0" lang="en-US" altLang="en-US" sz="13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300" b="0" i="0" u="none" strike="noStrike" kern="1200" cap="none" spc="0" normalizeH="0" baseline="0" noProof="0" dirty="0">
              <a:ln>
                <a:noFill/>
              </a:ln>
              <a:solidFill>
                <a:prstClr val="black"/>
              </a:solidFill>
              <a:effectLst/>
              <a:uLnTx/>
              <a:uFillTx/>
              <a:latin typeface="Arial"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7652" name="Slide Number Placeholder 3"/>
          <p:cNvSpPr txBox="1">
            <a:spLocks noGrp="1"/>
          </p:cNvSpPr>
          <p:nvPr/>
        </p:nvSpPr>
        <p:spPr bwMode="auto">
          <a:xfrm>
            <a:off x="3970735" y="8829124"/>
            <a:ext cx="3038145" cy="46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8" tIns="46143" rIns="92288" bIns="46143" anchor="b"/>
          <a:lstStyle>
            <a:lvl1pPr>
              <a:defRPr sz="2800">
                <a:solidFill>
                  <a:schemeClr val="tx1"/>
                </a:solidFill>
                <a:latin typeface="Tahoma" pitchFamily="34" charset="0"/>
              </a:defRPr>
            </a:lvl1pPr>
            <a:lvl2pPr marL="742950" indent="-285750">
              <a:defRPr sz="2800">
                <a:solidFill>
                  <a:schemeClr val="tx1"/>
                </a:solidFill>
                <a:latin typeface="Tahoma" pitchFamily="34" charset="0"/>
              </a:defRPr>
            </a:lvl2pPr>
            <a:lvl3pPr marL="1143000" indent="-228600">
              <a:defRPr sz="2800">
                <a:solidFill>
                  <a:schemeClr val="tx1"/>
                </a:solidFill>
                <a:latin typeface="Tahoma" pitchFamily="34" charset="0"/>
              </a:defRPr>
            </a:lvl3pPr>
            <a:lvl4pPr marL="1600200" indent="-228600">
              <a:defRPr sz="2800">
                <a:solidFill>
                  <a:schemeClr val="tx1"/>
                </a:solidFill>
                <a:latin typeface="Tahoma" pitchFamily="34" charset="0"/>
              </a:defRPr>
            </a:lvl4pPr>
            <a:lvl5pPr marL="2057400" indent="-228600">
              <a:defRPr sz="2800">
                <a:solidFill>
                  <a:schemeClr val="tx1"/>
                </a:solidFill>
                <a:latin typeface="Tahoma" pitchFamily="34" charset="0"/>
              </a:defRPr>
            </a:lvl5pPr>
            <a:lvl6pPr marL="2514600" indent="-228600" eaLnBrk="0" fontAlgn="base" hangingPunct="0">
              <a:spcBef>
                <a:spcPct val="0"/>
              </a:spcBef>
              <a:spcAft>
                <a:spcPct val="0"/>
              </a:spcAft>
              <a:defRPr sz="2800">
                <a:solidFill>
                  <a:schemeClr val="tx1"/>
                </a:solidFill>
                <a:latin typeface="Tahoma" pitchFamily="34" charset="0"/>
              </a:defRPr>
            </a:lvl6pPr>
            <a:lvl7pPr marL="2971800" indent="-228600" eaLnBrk="0" fontAlgn="base" hangingPunct="0">
              <a:spcBef>
                <a:spcPct val="0"/>
              </a:spcBef>
              <a:spcAft>
                <a:spcPct val="0"/>
              </a:spcAft>
              <a:defRPr sz="2800">
                <a:solidFill>
                  <a:schemeClr val="tx1"/>
                </a:solidFill>
                <a:latin typeface="Tahoma" pitchFamily="34" charset="0"/>
              </a:defRPr>
            </a:lvl7pPr>
            <a:lvl8pPr marL="3429000" indent="-228600" eaLnBrk="0" fontAlgn="base" hangingPunct="0">
              <a:spcBef>
                <a:spcPct val="0"/>
              </a:spcBef>
              <a:spcAft>
                <a:spcPct val="0"/>
              </a:spcAft>
              <a:defRPr sz="2800">
                <a:solidFill>
                  <a:schemeClr val="tx1"/>
                </a:solidFill>
                <a:latin typeface="Tahoma" pitchFamily="34" charset="0"/>
              </a:defRPr>
            </a:lvl8pPr>
            <a:lvl9pPr marL="3886200" indent="-228600" eaLnBrk="0" fontAlgn="base" hangingPunct="0">
              <a:spcBef>
                <a:spcPct val="0"/>
              </a:spcBef>
              <a:spcAft>
                <a:spcPct val="0"/>
              </a:spcAft>
              <a:defRPr sz="2800">
                <a:solidFill>
                  <a:schemeClr val="tx1"/>
                </a:solidFill>
                <a:latin typeface="Tahom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3B7004-2CEA-426A-AB2D-F1AC2119CFA5}" type="slidenum">
              <a:rPr kumimoji="0" lang="en-US" altLang="en-US" sz="13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300" b="0" i="0" u="none" strike="noStrike" kern="1200" cap="none" spc="0" normalizeH="0" baseline="0" noProof="0" dirty="0">
              <a:ln>
                <a:noFill/>
              </a:ln>
              <a:solidFill>
                <a:prstClr val="black"/>
              </a:solidFill>
              <a:effectLst/>
              <a:uLnTx/>
              <a:uFillTx/>
              <a:latin typeface="Arial" charset="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7652" name="Slide Number Placeholder 3"/>
          <p:cNvSpPr txBox="1">
            <a:spLocks noGrp="1"/>
          </p:cNvSpPr>
          <p:nvPr/>
        </p:nvSpPr>
        <p:spPr bwMode="auto">
          <a:xfrm>
            <a:off x="3970340" y="8829823"/>
            <a:ext cx="3038475" cy="464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30" tIns="45964" rIns="91930" bIns="45964" anchor="b"/>
          <a:lstStyle>
            <a:lvl1pPr>
              <a:defRPr sz="2800">
                <a:solidFill>
                  <a:schemeClr val="tx1"/>
                </a:solidFill>
                <a:latin typeface="Tahoma" pitchFamily="34" charset="0"/>
              </a:defRPr>
            </a:lvl1pPr>
            <a:lvl2pPr marL="742950" indent="-285750">
              <a:defRPr sz="2800">
                <a:solidFill>
                  <a:schemeClr val="tx1"/>
                </a:solidFill>
                <a:latin typeface="Tahoma" pitchFamily="34" charset="0"/>
              </a:defRPr>
            </a:lvl2pPr>
            <a:lvl3pPr marL="1143000" indent="-228600">
              <a:defRPr sz="2800">
                <a:solidFill>
                  <a:schemeClr val="tx1"/>
                </a:solidFill>
                <a:latin typeface="Tahoma" pitchFamily="34" charset="0"/>
              </a:defRPr>
            </a:lvl3pPr>
            <a:lvl4pPr marL="1600200" indent="-228600">
              <a:defRPr sz="2800">
                <a:solidFill>
                  <a:schemeClr val="tx1"/>
                </a:solidFill>
                <a:latin typeface="Tahoma" pitchFamily="34" charset="0"/>
              </a:defRPr>
            </a:lvl4pPr>
            <a:lvl5pPr marL="2057400" indent="-228600">
              <a:defRPr sz="2800">
                <a:solidFill>
                  <a:schemeClr val="tx1"/>
                </a:solidFill>
                <a:latin typeface="Tahoma" pitchFamily="34" charset="0"/>
              </a:defRPr>
            </a:lvl5pPr>
            <a:lvl6pPr marL="2514600" indent="-228600" eaLnBrk="0" fontAlgn="base" hangingPunct="0">
              <a:spcBef>
                <a:spcPct val="0"/>
              </a:spcBef>
              <a:spcAft>
                <a:spcPct val="0"/>
              </a:spcAft>
              <a:defRPr sz="2800">
                <a:solidFill>
                  <a:schemeClr val="tx1"/>
                </a:solidFill>
                <a:latin typeface="Tahoma" pitchFamily="34" charset="0"/>
              </a:defRPr>
            </a:lvl6pPr>
            <a:lvl7pPr marL="2971800" indent="-228600" eaLnBrk="0" fontAlgn="base" hangingPunct="0">
              <a:spcBef>
                <a:spcPct val="0"/>
              </a:spcBef>
              <a:spcAft>
                <a:spcPct val="0"/>
              </a:spcAft>
              <a:defRPr sz="2800">
                <a:solidFill>
                  <a:schemeClr val="tx1"/>
                </a:solidFill>
                <a:latin typeface="Tahoma" pitchFamily="34" charset="0"/>
              </a:defRPr>
            </a:lvl7pPr>
            <a:lvl8pPr marL="3429000" indent="-228600" eaLnBrk="0" fontAlgn="base" hangingPunct="0">
              <a:spcBef>
                <a:spcPct val="0"/>
              </a:spcBef>
              <a:spcAft>
                <a:spcPct val="0"/>
              </a:spcAft>
              <a:defRPr sz="2800">
                <a:solidFill>
                  <a:schemeClr val="tx1"/>
                </a:solidFill>
                <a:latin typeface="Tahoma" pitchFamily="34" charset="0"/>
              </a:defRPr>
            </a:lvl8pPr>
            <a:lvl9pPr marL="3886200" indent="-228600" eaLnBrk="0" fontAlgn="base" hangingPunct="0">
              <a:spcBef>
                <a:spcPct val="0"/>
              </a:spcBef>
              <a:spcAft>
                <a:spcPct val="0"/>
              </a:spcAft>
              <a:defRPr sz="2800">
                <a:solidFill>
                  <a:schemeClr val="tx1"/>
                </a:solidFill>
                <a:latin typeface="Tahom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83A8706-5FC7-4B6B-8B1E-597B70BEDF4E}"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7652" name="Slide Number Placeholder 3"/>
          <p:cNvSpPr txBox="1">
            <a:spLocks noGrp="1"/>
          </p:cNvSpPr>
          <p:nvPr/>
        </p:nvSpPr>
        <p:spPr bwMode="auto">
          <a:xfrm>
            <a:off x="3970340" y="8829823"/>
            <a:ext cx="3038475" cy="464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30" tIns="45964" rIns="91930" bIns="45964" anchor="b"/>
          <a:lstStyle>
            <a:lvl1pPr>
              <a:defRPr sz="2800">
                <a:solidFill>
                  <a:schemeClr val="tx1"/>
                </a:solidFill>
                <a:latin typeface="Tahoma" pitchFamily="34" charset="0"/>
              </a:defRPr>
            </a:lvl1pPr>
            <a:lvl2pPr marL="742950" indent="-285750">
              <a:defRPr sz="2800">
                <a:solidFill>
                  <a:schemeClr val="tx1"/>
                </a:solidFill>
                <a:latin typeface="Tahoma" pitchFamily="34" charset="0"/>
              </a:defRPr>
            </a:lvl2pPr>
            <a:lvl3pPr marL="1143000" indent="-228600">
              <a:defRPr sz="2800">
                <a:solidFill>
                  <a:schemeClr val="tx1"/>
                </a:solidFill>
                <a:latin typeface="Tahoma" pitchFamily="34" charset="0"/>
              </a:defRPr>
            </a:lvl3pPr>
            <a:lvl4pPr marL="1600200" indent="-228600">
              <a:defRPr sz="2800">
                <a:solidFill>
                  <a:schemeClr val="tx1"/>
                </a:solidFill>
                <a:latin typeface="Tahoma" pitchFamily="34" charset="0"/>
              </a:defRPr>
            </a:lvl4pPr>
            <a:lvl5pPr marL="2057400" indent="-228600">
              <a:defRPr sz="2800">
                <a:solidFill>
                  <a:schemeClr val="tx1"/>
                </a:solidFill>
                <a:latin typeface="Tahoma" pitchFamily="34" charset="0"/>
              </a:defRPr>
            </a:lvl5pPr>
            <a:lvl6pPr marL="2514600" indent="-228600" eaLnBrk="0" fontAlgn="base" hangingPunct="0">
              <a:spcBef>
                <a:spcPct val="0"/>
              </a:spcBef>
              <a:spcAft>
                <a:spcPct val="0"/>
              </a:spcAft>
              <a:defRPr sz="2800">
                <a:solidFill>
                  <a:schemeClr val="tx1"/>
                </a:solidFill>
                <a:latin typeface="Tahoma" pitchFamily="34" charset="0"/>
              </a:defRPr>
            </a:lvl6pPr>
            <a:lvl7pPr marL="2971800" indent="-228600" eaLnBrk="0" fontAlgn="base" hangingPunct="0">
              <a:spcBef>
                <a:spcPct val="0"/>
              </a:spcBef>
              <a:spcAft>
                <a:spcPct val="0"/>
              </a:spcAft>
              <a:defRPr sz="2800">
                <a:solidFill>
                  <a:schemeClr val="tx1"/>
                </a:solidFill>
                <a:latin typeface="Tahoma" pitchFamily="34" charset="0"/>
              </a:defRPr>
            </a:lvl7pPr>
            <a:lvl8pPr marL="3429000" indent="-228600" eaLnBrk="0" fontAlgn="base" hangingPunct="0">
              <a:spcBef>
                <a:spcPct val="0"/>
              </a:spcBef>
              <a:spcAft>
                <a:spcPct val="0"/>
              </a:spcAft>
              <a:defRPr sz="2800">
                <a:solidFill>
                  <a:schemeClr val="tx1"/>
                </a:solidFill>
                <a:latin typeface="Tahoma" pitchFamily="34" charset="0"/>
              </a:defRPr>
            </a:lvl8pPr>
            <a:lvl9pPr marL="3886200" indent="-228600" eaLnBrk="0" fontAlgn="base" hangingPunct="0">
              <a:spcBef>
                <a:spcPct val="0"/>
              </a:spcBef>
              <a:spcAft>
                <a:spcPct val="0"/>
              </a:spcAft>
              <a:defRPr sz="2800">
                <a:solidFill>
                  <a:schemeClr val="tx1"/>
                </a:solidFill>
                <a:latin typeface="Tahom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83A8706-5FC7-4B6B-8B1E-597B70BEDF4E}"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215578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3796" name="Slide Number Placeholder 3"/>
          <p:cNvSpPr txBox="1">
            <a:spLocks noGrp="1"/>
          </p:cNvSpPr>
          <p:nvPr/>
        </p:nvSpPr>
        <p:spPr bwMode="auto">
          <a:xfrm>
            <a:off x="3970735" y="8829124"/>
            <a:ext cx="3038145" cy="46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8" tIns="46143" rIns="92288" bIns="46143" anchor="b"/>
          <a:lstStyle>
            <a:lvl1pPr>
              <a:defRPr sz="2800">
                <a:solidFill>
                  <a:schemeClr val="tx1"/>
                </a:solidFill>
                <a:latin typeface="Tahoma" pitchFamily="34" charset="0"/>
              </a:defRPr>
            </a:lvl1pPr>
            <a:lvl2pPr marL="742950" indent="-285750">
              <a:defRPr sz="2800">
                <a:solidFill>
                  <a:schemeClr val="tx1"/>
                </a:solidFill>
                <a:latin typeface="Tahoma" pitchFamily="34" charset="0"/>
              </a:defRPr>
            </a:lvl2pPr>
            <a:lvl3pPr marL="1143000" indent="-228600">
              <a:defRPr sz="2800">
                <a:solidFill>
                  <a:schemeClr val="tx1"/>
                </a:solidFill>
                <a:latin typeface="Tahoma" pitchFamily="34" charset="0"/>
              </a:defRPr>
            </a:lvl3pPr>
            <a:lvl4pPr marL="1600200" indent="-228600">
              <a:defRPr sz="2800">
                <a:solidFill>
                  <a:schemeClr val="tx1"/>
                </a:solidFill>
                <a:latin typeface="Tahoma" pitchFamily="34" charset="0"/>
              </a:defRPr>
            </a:lvl4pPr>
            <a:lvl5pPr marL="2057400" indent="-228600">
              <a:defRPr sz="2800">
                <a:solidFill>
                  <a:schemeClr val="tx1"/>
                </a:solidFill>
                <a:latin typeface="Tahoma" pitchFamily="34" charset="0"/>
              </a:defRPr>
            </a:lvl5pPr>
            <a:lvl6pPr marL="2514600" indent="-228600" eaLnBrk="0" fontAlgn="base" hangingPunct="0">
              <a:spcBef>
                <a:spcPct val="0"/>
              </a:spcBef>
              <a:spcAft>
                <a:spcPct val="0"/>
              </a:spcAft>
              <a:defRPr sz="2800">
                <a:solidFill>
                  <a:schemeClr val="tx1"/>
                </a:solidFill>
                <a:latin typeface="Tahoma" pitchFamily="34" charset="0"/>
              </a:defRPr>
            </a:lvl6pPr>
            <a:lvl7pPr marL="2971800" indent="-228600" eaLnBrk="0" fontAlgn="base" hangingPunct="0">
              <a:spcBef>
                <a:spcPct val="0"/>
              </a:spcBef>
              <a:spcAft>
                <a:spcPct val="0"/>
              </a:spcAft>
              <a:defRPr sz="2800">
                <a:solidFill>
                  <a:schemeClr val="tx1"/>
                </a:solidFill>
                <a:latin typeface="Tahoma" pitchFamily="34" charset="0"/>
              </a:defRPr>
            </a:lvl7pPr>
            <a:lvl8pPr marL="3429000" indent="-228600" eaLnBrk="0" fontAlgn="base" hangingPunct="0">
              <a:spcBef>
                <a:spcPct val="0"/>
              </a:spcBef>
              <a:spcAft>
                <a:spcPct val="0"/>
              </a:spcAft>
              <a:defRPr sz="2800">
                <a:solidFill>
                  <a:schemeClr val="tx1"/>
                </a:solidFill>
                <a:latin typeface="Tahoma" pitchFamily="34" charset="0"/>
              </a:defRPr>
            </a:lvl8pPr>
            <a:lvl9pPr marL="3886200" indent="-228600" eaLnBrk="0" fontAlgn="base" hangingPunct="0">
              <a:spcBef>
                <a:spcPct val="0"/>
              </a:spcBef>
              <a:spcAft>
                <a:spcPct val="0"/>
              </a:spcAft>
              <a:defRPr sz="2800">
                <a:solidFill>
                  <a:schemeClr val="tx1"/>
                </a:solidFill>
                <a:latin typeface="Tahom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9ABB4B9-357C-42A1-B2A4-45E758714138}" type="slidenum">
              <a:rPr kumimoji="0" lang="en-US" altLang="en-US" sz="13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300" b="0" i="0" u="none" strike="noStrike" kern="1200" cap="none" spc="0" normalizeH="0" baseline="0" noProof="0" dirty="0">
              <a:ln>
                <a:noFill/>
              </a:ln>
              <a:solidFill>
                <a:prstClr val="black"/>
              </a:solidFill>
              <a:effectLst/>
              <a:uLnTx/>
              <a:uFillTx/>
              <a:latin typeface="Arial" charset="0"/>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9700" name="Slide Number Placeholder 3"/>
          <p:cNvSpPr txBox="1">
            <a:spLocks noGrp="1"/>
          </p:cNvSpPr>
          <p:nvPr/>
        </p:nvSpPr>
        <p:spPr bwMode="auto">
          <a:xfrm>
            <a:off x="3970735" y="8829124"/>
            <a:ext cx="3038145" cy="46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8" tIns="46143" rIns="92288" bIns="46143" anchor="b"/>
          <a:lstStyle>
            <a:lvl1pPr>
              <a:defRPr sz="2800">
                <a:solidFill>
                  <a:schemeClr val="tx1"/>
                </a:solidFill>
                <a:latin typeface="Tahoma" pitchFamily="34" charset="0"/>
              </a:defRPr>
            </a:lvl1pPr>
            <a:lvl2pPr marL="742950" indent="-285750">
              <a:defRPr sz="2800">
                <a:solidFill>
                  <a:schemeClr val="tx1"/>
                </a:solidFill>
                <a:latin typeface="Tahoma" pitchFamily="34" charset="0"/>
              </a:defRPr>
            </a:lvl2pPr>
            <a:lvl3pPr marL="1143000" indent="-228600">
              <a:defRPr sz="2800">
                <a:solidFill>
                  <a:schemeClr val="tx1"/>
                </a:solidFill>
                <a:latin typeface="Tahoma" pitchFamily="34" charset="0"/>
              </a:defRPr>
            </a:lvl3pPr>
            <a:lvl4pPr marL="1600200" indent="-228600">
              <a:defRPr sz="2800">
                <a:solidFill>
                  <a:schemeClr val="tx1"/>
                </a:solidFill>
                <a:latin typeface="Tahoma" pitchFamily="34" charset="0"/>
              </a:defRPr>
            </a:lvl4pPr>
            <a:lvl5pPr marL="2057400" indent="-228600">
              <a:defRPr sz="2800">
                <a:solidFill>
                  <a:schemeClr val="tx1"/>
                </a:solidFill>
                <a:latin typeface="Tahoma" pitchFamily="34" charset="0"/>
              </a:defRPr>
            </a:lvl5pPr>
            <a:lvl6pPr marL="2514600" indent="-228600" eaLnBrk="0" fontAlgn="base" hangingPunct="0">
              <a:spcBef>
                <a:spcPct val="0"/>
              </a:spcBef>
              <a:spcAft>
                <a:spcPct val="0"/>
              </a:spcAft>
              <a:defRPr sz="2800">
                <a:solidFill>
                  <a:schemeClr val="tx1"/>
                </a:solidFill>
                <a:latin typeface="Tahoma" pitchFamily="34" charset="0"/>
              </a:defRPr>
            </a:lvl6pPr>
            <a:lvl7pPr marL="2971800" indent="-228600" eaLnBrk="0" fontAlgn="base" hangingPunct="0">
              <a:spcBef>
                <a:spcPct val="0"/>
              </a:spcBef>
              <a:spcAft>
                <a:spcPct val="0"/>
              </a:spcAft>
              <a:defRPr sz="2800">
                <a:solidFill>
                  <a:schemeClr val="tx1"/>
                </a:solidFill>
                <a:latin typeface="Tahoma" pitchFamily="34" charset="0"/>
              </a:defRPr>
            </a:lvl7pPr>
            <a:lvl8pPr marL="3429000" indent="-228600" eaLnBrk="0" fontAlgn="base" hangingPunct="0">
              <a:spcBef>
                <a:spcPct val="0"/>
              </a:spcBef>
              <a:spcAft>
                <a:spcPct val="0"/>
              </a:spcAft>
              <a:defRPr sz="2800">
                <a:solidFill>
                  <a:schemeClr val="tx1"/>
                </a:solidFill>
                <a:latin typeface="Tahoma" pitchFamily="34" charset="0"/>
              </a:defRPr>
            </a:lvl8pPr>
            <a:lvl9pPr marL="3886200" indent="-228600" eaLnBrk="0" fontAlgn="base" hangingPunct="0">
              <a:spcBef>
                <a:spcPct val="0"/>
              </a:spcBef>
              <a:spcAft>
                <a:spcPct val="0"/>
              </a:spcAft>
              <a:defRPr sz="2800">
                <a:solidFill>
                  <a:schemeClr val="tx1"/>
                </a:solidFill>
                <a:latin typeface="Tahom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554DB38-B005-4399-A95D-E5BC13F7988E}" type="slidenum">
              <a:rPr kumimoji="0" lang="en-US" altLang="en-US" sz="13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300" b="0" i="0" u="none" strike="noStrike" kern="1200" cap="none" spc="0" normalizeH="0" baseline="0" noProof="0" dirty="0">
              <a:ln>
                <a:noFill/>
              </a:ln>
              <a:solidFill>
                <a:prstClr val="black"/>
              </a:solidFill>
              <a:effectLst/>
              <a:uLnTx/>
              <a:uFillTx/>
              <a:latin typeface="Arial" charset="0"/>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9700" name="Slide Number Placeholder 3"/>
          <p:cNvSpPr txBox="1">
            <a:spLocks noGrp="1"/>
          </p:cNvSpPr>
          <p:nvPr/>
        </p:nvSpPr>
        <p:spPr bwMode="auto">
          <a:xfrm>
            <a:off x="3970735" y="8829124"/>
            <a:ext cx="3038145" cy="46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8" tIns="46143" rIns="92288" bIns="46143" anchor="b"/>
          <a:lstStyle>
            <a:lvl1pPr>
              <a:defRPr sz="2800">
                <a:solidFill>
                  <a:schemeClr val="tx1"/>
                </a:solidFill>
                <a:latin typeface="Tahoma" pitchFamily="34" charset="0"/>
              </a:defRPr>
            </a:lvl1pPr>
            <a:lvl2pPr marL="742950" indent="-285750">
              <a:defRPr sz="2800">
                <a:solidFill>
                  <a:schemeClr val="tx1"/>
                </a:solidFill>
                <a:latin typeface="Tahoma" pitchFamily="34" charset="0"/>
              </a:defRPr>
            </a:lvl2pPr>
            <a:lvl3pPr marL="1143000" indent="-228600">
              <a:defRPr sz="2800">
                <a:solidFill>
                  <a:schemeClr val="tx1"/>
                </a:solidFill>
                <a:latin typeface="Tahoma" pitchFamily="34" charset="0"/>
              </a:defRPr>
            </a:lvl3pPr>
            <a:lvl4pPr marL="1600200" indent="-228600">
              <a:defRPr sz="2800">
                <a:solidFill>
                  <a:schemeClr val="tx1"/>
                </a:solidFill>
                <a:latin typeface="Tahoma" pitchFamily="34" charset="0"/>
              </a:defRPr>
            </a:lvl4pPr>
            <a:lvl5pPr marL="2057400" indent="-228600">
              <a:defRPr sz="2800">
                <a:solidFill>
                  <a:schemeClr val="tx1"/>
                </a:solidFill>
                <a:latin typeface="Tahoma" pitchFamily="34" charset="0"/>
              </a:defRPr>
            </a:lvl5pPr>
            <a:lvl6pPr marL="2514600" indent="-228600" eaLnBrk="0" fontAlgn="base" hangingPunct="0">
              <a:spcBef>
                <a:spcPct val="0"/>
              </a:spcBef>
              <a:spcAft>
                <a:spcPct val="0"/>
              </a:spcAft>
              <a:defRPr sz="2800">
                <a:solidFill>
                  <a:schemeClr val="tx1"/>
                </a:solidFill>
                <a:latin typeface="Tahoma" pitchFamily="34" charset="0"/>
              </a:defRPr>
            </a:lvl6pPr>
            <a:lvl7pPr marL="2971800" indent="-228600" eaLnBrk="0" fontAlgn="base" hangingPunct="0">
              <a:spcBef>
                <a:spcPct val="0"/>
              </a:spcBef>
              <a:spcAft>
                <a:spcPct val="0"/>
              </a:spcAft>
              <a:defRPr sz="2800">
                <a:solidFill>
                  <a:schemeClr val="tx1"/>
                </a:solidFill>
                <a:latin typeface="Tahoma" pitchFamily="34" charset="0"/>
              </a:defRPr>
            </a:lvl7pPr>
            <a:lvl8pPr marL="3429000" indent="-228600" eaLnBrk="0" fontAlgn="base" hangingPunct="0">
              <a:spcBef>
                <a:spcPct val="0"/>
              </a:spcBef>
              <a:spcAft>
                <a:spcPct val="0"/>
              </a:spcAft>
              <a:defRPr sz="2800">
                <a:solidFill>
                  <a:schemeClr val="tx1"/>
                </a:solidFill>
                <a:latin typeface="Tahoma" pitchFamily="34" charset="0"/>
              </a:defRPr>
            </a:lvl8pPr>
            <a:lvl9pPr marL="3886200" indent="-228600" eaLnBrk="0" fontAlgn="base" hangingPunct="0">
              <a:spcBef>
                <a:spcPct val="0"/>
              </a:spcBef>
              <a:spcAft>
                <a:spcPct val="0"/>
              </a:spcAft>
              <a:defRPr sz="2800">
                <a:solidFill>
                  <a:schemeClr val="tx1"/>
                </a:solidFill>
                <a:latin typeface="Tahom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554DB38-B005-4399-A95D-E5BC13F7988E}" type="slidenum">
              <a:rPr kumimoji="0" lang="en-US" altLang="en-US" sz="13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300" b="0" i="0" u="none" strike="noStrike" kern="1200" cap="none" spc="0" normalizeH="0" baseline="0" noProof="0" dirty="0">
              <a:ln>
                <a:noFill/>
              </a:ln>
              <a:solidFill>
                <a:prstClr val="black"/>
              </a:solidFill>
              <a:effectLst/>
              <a:uLnTx/>
              <a:uFillTx/>
              <a:latin typeface="Arial"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jpeg"/><Relationship Id="rId7" Type="http://schemas.openxmlformats.org/officeDocument/2006/relationships/image" Target="../media/image5.jpeg"/><Relationship Id="rId12" Type="http://schemas.openxmlformats.org/officeDocument/2006/relationships/image" Target="../media/image9.jpeg"/><Relationship Id="rId2" Type="http://schemas.openxmlformats.org/officeDocument/2006/relationships/image" Target="../media/image1.emf"/><Relationship Id="rId1" Type="http://schemas.openxmlformats.org/officeDocument/2006/relationships/slideMaster" Target="../slideMasters/slideMaster2.xml"/><Relationship Id="rId6" Type="http://schemas.openxmlformats.org/officeDocument/2006/relationships/image" Target="../media/image4.jpeg"/><Relationship Id="rId11" Type="http://schemas.openxmlformats.org/officeDocument/2006/relationships/image" Target="../media/image8.jpeg"/><Relationship Id="rId5" Type="http://schemas.microsoft.com/office/2007/relationships/hdphoto" Target="../media/hdphoto1.wdp"/><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tags" Target="../tags/tag1.xml"/><Relationship Id="rId4" Type="http://schemas.openxmlformats.org/officeDocument/2006/relationships/image" Target="../media/image10.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jpeg"/><Relationship Id="rId7" Type="http://schemas.openxmlformats.org/officeDocument/2006/relationships/image" Target="../media/image5.jpeg"/><Relationship Id="rId12" Type="http://schemas.openxmlformats.org/officeDocument/2006/relationships/image" Target="../media/image9.jpeg"/><Relationship Id="rId2" Type="http://schemas.openxmlformats.org/officeDocument/2006/relationships/image" Target="../media/image1.emf"/><Relationship Id="rId1" Type="http://schemas.openxmlformats.org/officeDocument/2006/relationships/slideMaster" Target="../slideMasters/slideMaster3.xml"/><Relationship Id="rId6" Type="http://schemas.openxmlformats.org/officeDocument/2006/relationships/image" Target="../media/image4.jpeg"/><Relationship Id="rId11" Type="http://schemas.openxmlformats.org/officeDocument/2006/relationships/image" Target="../media/image8.jpeg"/><Relationship Id="rId5" Type="http://schemas.microsoft.com/office/2007/relationships/hdphoto" Target="../media/hdphoto1.wdp"/><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2.xml"/><Relationship Id="rId4" Type="http://schemas.openxmlformats.org/officeDocument/2006/relationships/image" Target="../media/image10.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BBD918-0153-419C-B590-8F7C2F8DCC14}"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07DB8-D692-49FF-8A51-CAA46D4E6EE6}" type="slidenum">
              <a:rPr lang="en-US" smtClean="0"/>
              <a:t>‹#›</a:t>
            </a:fld>
            <a:endParaRPr lang="en-US"/>
          </a:p>
        </p:txBody>
      </p:sp>
    </p:spTree>
    <p:extLst>
      <p:ext uri="{BB962C8B-B14F-4D97-AF65-F5344CB8AC3E}">
        <p14:creationId xmlns:p14="http://schemas.microsoft.com/office/powerpoint/2010/main" val="1148239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BBD918-0153-419C-B590-8F7C2F8DCC14}"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07DB8-D692-49FF-8A51-CAA46D4E6EE6}" type="slidenum">
              <a:rPr lang="en-US" smtClean="0"/>
              <a:t>‹#›</a:t>
            </a:fld>
            <a:endParaRPr lang="en-US"/>
          </a:p>
        </p:txBody>
      </p:sp>
    </p:spTree>
    <p:extLst>
      <p:ext uri="{BB962C8B-B14F-4D97-AF65-F5344CB8AC3E}">
        <p14:creationId xmlns:p14="http://schemas.microsoft.com/office/powerpoint/2010/main" val="2375214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BBD918-0153-419C-B590-8F7C2F8DCC14}"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07DB8-D692-49FF-8A51-CAA46D4E6EE6}" type="slidenum">
              <a:rPr lang="en-US" smtClean="0"/>
              <a:t>‹#›</a:t>
            </a:fld>
            <a:endParaRPr lang="en-US"/>
          </a:p>
        </p:txBody>
      </p:sp>
    </p:spTree>
    <p:extLst>
      <p:ext uri="{BB962C8B-B14F-4D97-AF65-F5344CB8AC3E}">
        <p14:creationId xmlns:p14="http://schemas.microsoft.com/office/powerpoint/2010/main" val="2907886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92333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569"/>
            <a:ext cx="6400800" cy="30777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1"/>
            <a:ext cx="2926080" cy="276999"/>
          </a:xfrm>
        </p:spPr>
        <p:txBody>
          <a:bodyPr lIns="0" tIns="0" rIns="0" bIns="0"/>
          <a:lstStyle>
            <a:lvl1pPr algn="ctr">
              <a:defRPr>
                <a:solidFill>
                  <a:schemeClr val="tx1">
                    <a:tint val="75000"/>
                  </a:schemeClr>
                </a:solidFill>
              </a:defRPr>
            </a:lvl1pPr>
          </a:lstStyle>
          <a:p>
            <a:r>
              <a:rPr lang="en-US">
                <a:solidFill>
                  <a:prstClr val="black">
                    <a:tint val="75000"/>
                  </a:prstClr>
                </a:solidFill>
              </a:rPr>
              <a:t>OPICC DBE FORMS - 08.2020</a:t>
            </a:r>
            <a:endParaRPr dirty="0">
              <a:solidFill>
                <a:prstClr val="black">
                  <a:tint val="75000"/>
                </a:prstClr>
              </a:solidFill>
            </a:endParaRPr>
          </a:p>
        </p:txBody>
      </p:sp>
      <p:sp>
        <p:nvSpPr>
          <p:cNvPr id="5" name="Holder 5"/>
          <p:cNvSpPr>
            <a:spLocks noGrp="1"/>
          </p:cNvSpPr>
          <p:nvPr>
            <p:ph type="dt" sz="half" idx="6"/>
          </p:nvPr>
        </p:nvSpPr>
        <p:spPr>
          <a:xfrm>
            <a:off x="457200" y="6377941"/>
            <a:ext cx="2103120" cy="276999"/>
          </a:xfrm>
        </p:spPr>
        <p:txBody>
          <a:bodyPr lIns="0" tIns="0" rIns="0" bIns="0"/>
          <a:lstStyle>
            <a:lvl1pPr algn="l">
              <a:defRPr>
                <a:solidFill>
                  <a:schemeClr val="tx1">
                    <a:tint val="75000"/>
                  </a:schemeClr>
                </a:solidFill>
              </a:defRPr>
            </a:lvl1pPr>
          </a:lstStyle>
          <a:p>
            <a:fld id="{8BF15922-6086-4BE4-8B6F-9F6DACBA3C1E}" type="datetime1">
              <a:rPr lang="en-US" smtClean="0">
                <a:solidFill>
                  <a:prstClr val="black">
                    <a:tint val="75000"/>
                  </a:prstClr>
                </a:solidFill>
              </a:rPr>
              <a:t>11/2/2023</a:t>
            </a:fld>
            <a:endParaRPr lang="en-US" dirty="0">
              <a:solidFill>
                <a:prstClr val="black">
                  <a:tint val="75000"/>
                </a:prstClr>
              </a:solidFill>
            </a:endParaRPr>
          </a:p>
        </p:txBody>
      </p:sp>
      <p:sp>
        <p:nvSpPr>
          <p:cNvPr id="6" name="Holder 6"/>
          <p:cNvSpPr>
            <a:spLocks noGrp="1"/>
          </p:cNvSpPr>
          <p:nvPr>
            <p:ph type="sldNum" sz="quarter" idx="7"/>
          </p:nvPr>
        </p:nvSpPr>
        <p:spPr>
          <a:xfrm>
            <a:off x="6583680" y="6377941"/>
            <a:ext cx="2103120" cy="276999"/>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34649173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663363" y="525189"/>
            <a:ext cx="7817453" cy="600164"/>
          </a:xfrm>
        </p:spPr>
        <p:txBody>
          <a:bodyPr lIns="0" tIns="0" rIns="0" bIns="0"/>
          <a:lstStyle>
            <a:lvl1pPr>
              <a:defRPr sz="3900" b="1" i="0">
                <a:solidFill>
                  <a:srgbClr val="0C74CC"/>
                </a:solidFill>
                <a:latin typeface="Arial Black"/>
                <a:cs typeface="Arial Black"/>
              </a:defRPr>
            </a:lvl1pPr>
          </a:lstStyle>
          <a:p>
            <a:endParaRPr/>
          </a:p>
        </p:txBody>
      </p:sp>
      <p:sp>
        <p:nvSpPr>
          <p:cNvPr id="3" name="Holder 3"/>
          <p:cNvSpPr>
            <a:spLocks noGrp="1"/>
          </p:cNvSpPr>
          <p:nvPr>
            <p:ph type="body" idx="1"/>
          </p:nvPr>
        </p:nvSpPr>
        <p:spPr>
          <a:xfrm>
            <a:off x="663274" y="2812207"/>
            <a:ext cx="4626230" cy="202189"/>
          </a:xfrm>
        </p:spPr>
        <p:txBody>
          <a:bodyPr lIns="0" tIns="0" rIns="0" bIns="0"/>
          <a:lstStyle>
            <a:lvl1pPr>
              <a:defRPr sz="1300" b="1" i="0">
                <a:solidFill>
                  <a:srgbClr val="58595B"/>
                </a:solidFill>
                <a:latin typeface="Arial"/>
                <a:cs typeface="Arial"/>
              </a:defRPr>
            </a:lvl1pPr>
          </a:lstStyle>
          <a:p>
            <a:endParaRPr/>
          </a:p>
        </p:txBody>
      </p:sp>
      <p:sp>
        <p:nvSpPr>
          <p:cNvPr id="4" name="Holder 4"/>
          <p:cNvSpPr>
            <a:spLocks noGrp="1"/>
          </p:cNvSpPr>
          <p:nvPr>
            <p:ph type="ftr" sz="quarter" idx="5"/>
          </p:nvPr>
        </p:nvSpPr>
        <p:spPr>
          <a:xfrm>
            <a:off x="3108960" y="6377941"/>
            <a:ext cx="2926080" cy="276999"/>
          </a:xfrm>
        </p:spPr>
        <p:txBody>
          <a:bodyPr lIns="0" tIns="0" rIns="0" bIns="0"/>
          <a:lstStyle>
            <a:lvl1pPr algn="ctr">
              <a:defRPr>
                <a:solidFill>
                  <a:schemeClr val="tx1">
                    <a:tint val="75000"/>
                  </a:schemeClr>
                </a:solidFill>
              </a:defRPr>
            </a:lvl1pPr>
          </a:lstStyle>
          <a:p>
            <a:r>
              <a:rPr lang="en-US">
                <a:solidFill>
                  <a:prstClr val="black">
                    <a:tint val="75000"/>
                  </a:prstClr>
                </a:solidFill>
              </a:rPr>
              <a:t>OPICC DBE FORMS - 08.2020</a:t>
            </a:r>
            <a:endParaRPr dirty="0">
              <a:solidFill>
                <a:prstClr val="black">
                  <a:tint val="75000"/>
                </a:prstClr>
              </a:solidFill>
            </a:endParaRPr>
          </a:p>
        </p:txBody>
      </p:sp>
      <p:sp>
        <p:nvSpPr>
          <p:cNvPr id="5" name="Holder 5"/>
          <p:cNvSpPr>
            <a:spLocks noGrp="1"/>
          </p:cNvSpPr>
          <p:nvPr>
            <p:ph type="dt" sz="half" idx="6"/>
          </p:nvPr>
        </p:nvSpPr>
        <p:spPr>
          <a:xfrm>
            <a:off x="457200" y="6377941"/>
            <a:ext cx="2103120" cy="276999"/>
          </a:xfrm>
        </p:spPr>
        <p:txBody>
          <a:bodyPr lIns="0" tIns="0" rIns="0" bIns="0"/>
          <a:lstStyle>
            <a:lvl1pPr algn="l">
              <a:defRPr>
                <a:solidFill>
                  <a:schemeClr val="tx1">
                    <a:tint val="75000"/>
                  </a:schemeClr>
                </a:solidFill>
              </a:defRPr>
            </a:lvl1pPr>
          </a:lstStyle>
          <a:p>
            <a:fld id="{2C84283D-7E7A-4D77-8256-501A75C51BC4}" type="datetime1">
              <a:rPr lang="en-US" smtClean="0">
                <a:solidFill>
                  <a:prstClr val="black">
                    <a:tint val="75000"/>
                  </a:prstClr>
                </a:solidFill>
              </a:rPr>
              <a:t>11/2/2023</a:t>
            </a:fld>
            <a:endParaRPr lang="en-US" dirty="0">
              <a:solidFill>
                <a:prstClr val="black">
                  <a:tint val="75000"/>
                </a:prstClr>
              </a:solidFill>
            </a:endParaRPr>
          </a:p>
        </p:txBody>
      </p:sp>
      <p:sp>
        <p:nvSpPr>
          <p:cNvPr id="6" name="Holder 6"/>
          <p:cNvSpPr>
            <a:spLocks noGrp="1"/>
          </p:cNvSpPr>
          <p:nvPr>
            <p:ph type="sldNum" sz="quarter" idx="7"/>
          </p:nvPr>
        </p:nvSpPr>
        <p:spPr>
          <a:xfrm>
            <a:off x="6583680" y="6377941"/>
            <a:ext cx="2103120" cy="276999"/>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3594378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663363" y="525189"/>
            <a:ext cx="7817453" cy="600164"/>
          </a:xfrm>
        </p:spPr>
        <p:txBody>
          <a:bodyPr lIns="0" tIns="0" rIns="0" bIns="0"/>
          <a:lstStyle>
            <a:lvl1pPr>
              <a:defRPr sz="3900" b="1" i="0">
                <a:solidFill>
                  <a:srgbClr val="0C74CC"/>
                </a:solidFill>
                <a:latin typeface="Arial Black"/>
                <a:cs typeface="Arial Black"/>
              </a:defRPr>
            </a:lvl1pPr>
          </a:lstStyle>
          <a:p>
            <a:endParaRPr/>
          </a:p>
        </p:txBody>
      </p:sp>
      <p:sp>
        <p:nvSpPr>
          <p:cNvPr id="3" name="Holder 3"/>
          <p:cNvSpPr>
            <a:spLocks noGrp="1"/>
          </p:cNvSpPr>
          <p:nvPr>
            <p:ph sz="half" idx="2"/>
          </p:nvPr>
        </p:nvSpPr>
        <p:spPr>
          <a:xfrm>
            <a:off x="457200" y="1577429"/>
            <a:ext cx="3977640" cy="307777"/>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429"/>
            <a:ext cx="3977640" cy="307777"/>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3108960" y="6377941"/>
            <a:ext cx="2926080" cy="276999"/>
          </a:xfrm>
        </p:spPr>
        <p:txBody>
          <a:bodyPr lIns="0" tIns="0" rIns="0" bIns="0"/>
          <a:lstStyle>
            <a:lvl1pPr algn="ctr">
              <a:defRPr>
                <a:solidFill>
                  <a:schemeClr val="tx1">
                    <a:tint val="75000"/>
                  </a:schemeClr>
                </a:solidFill>
              </a:defRPr>
            </a:lvl1pPr>
          </a:lstStyle>
          <a:p>
            <a:r>
              <a:rPr lang="en-US">
                <a:solidFill>
                  <a:prstClr val="black">
                    <a:tint val="75000"/>
                  </a:prstClr>
                </a:solidFill>
              </a:rPr>
              <a:t>OPICC DBE FORMS - 08.2020</a:t>
            </a:r>
            <a:endParaRPr dirty="0">
              <a:solidFill>
                <a:prstClr val="black">
                  <a:tint val="75000"/>
                </a:prstClr>
              </a:solidFill>
            </a:endParaRPr>
          </a:p>
        </p:txBody>
      </p:sp>
      <p:sp>
        <p:nvSpPr>
          <p:cNvPr id="6" name="Holder 6"/>
          <p:cNvSpPr>
            <a:spLocks noGrp="1"/>
          </p:cNvSpPr>
          <p:nvPr>
            <p:ph type="dt" sz="half" idx="6"/>
          </p:nvPr>
        </p:nvSpPr>
        <p:spPr>
          <a:xfrm>
            <a:off x="457200" y="6377941"/>
            <a:ext cx="2103120" cy="276999"/>
          </a:xfrm>
        </p:spPr>
        <p:txBody>
          <a:bodyPr lIns="0" tIns="0" rIns="0" bIns="0"/>
          <a:lstStyle>
            <a:lvl1pPr algn="l">
              <a:defRPr>
                <a:solidFill>
                  <a:schemeClr val="tx1">
                    <a:tint val="75000"/>
                  </a:schemeClr>
                </a:solidFill>
              </a:defRPr>
            </a:lvl1pPr>
          </a:lstStyle>
          <a:p>
            <a:fld id="{DE5B22CB-14D8-4085-BDBB-C3DE419A74FE}" type="datetime1">
              <a:rPr lang="en-US" smtClean="0">
                <a:solidFill>
                  <a:prstClr val="black">
                    <a:tint val="75000"/>
                  </a:prstClr>
                </a:solidFill>
              </a:rPr>
              <a:t>11/2/2023</a:t>
            </a:fld>
            <a:endParaRPr lang="en-US" dirty="0">
              <a:solidFill>
                <a:prstClr val="black">
                  <a:tint val="75000"/>
                </a:prstClr>
              </a:solidFill>
            </a:endParaRPr>
          </a:p>
        </p:txBody>
      </p:sp>
      <p:sp>
        <p:nvSpPr>
          <p:cNvPr id="7" name="Holder 7"/>
          <p:cNvSpPr>
            <a:spLocks noGrp="1"/>
          </p:cNvSpPr>
          <p:nvPr>
            <p:ph type="sldNum" sz="quarter" idx="7"/>
          </p:nvPr>
        </p:nvSpPr>
        <p:spPr>
          <a:xfrm>
            <a:off x="6583680" y="6377941"/>
            <a:ext cx="2103120" cy="276999"/>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33571397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663363" y="525189"/>
            <a:ext cx="7817453" cy="600164"/>
          </a:xfrm>
        </p:spPr>
        <p:txBody>
          <a:bodyPr lIns="0" tIns="0" rIns="0" bIns="0"/>
          <a:lstStyle>
            <a:lvl1pPr>
              <a:defRPr sz="3900" b="1" i="0">
                <a:solidFill>
                  <a:srgbClr val="0C74CC"/>
                </a:solidFill>
                <a:latin typeface="Arial Black"/>
                <a:cs typeface="Arial Black"/>
              </a:defRPr>
            </a:lvl1pPr>
          </a:lstStyle>
          <a:p>
            <a:endParaRPr/>
          </a:p>
        </p:txBody>
      </p:sp>
      <p:sp>
        <p:nvSpPr>
          <p:cNvPr id="3" name="Holder 3"/>
          <p:cNvSpPr>
            <a:spLocks noGrp="1"/>
          </p:cNvSpPr>
          <p:nvPr>
            <p:ph type="ftr" sz="quarter" idx="5"/>
          </p:nvPr>
        </p:nvSpPr>
        <p:spPr>
          <a:xfrm>
            <a:off x="3108960" y="6377941"/>
            <a:ext cx="2926080" cy="276999"/>
          </a:xfrm>
        </p:spPr>
        <p:txBody>
          <a:bodyPr lIns="0" tIns="0" rIns="0" bIns="0"/>
          <a:lstStyle>
            <a:lvl1pPr algn="ctr">
              <a:defRPr>
                <a:solidFill>
                  <a:schemeClr val="tx1">
                    <a:tint val="75000"/>
                  </a:schemeClr>
                </a:solidFill>
              </a:defRPr>
            </a:lvl1pPr>
          </a:lstStyle>
          <a:p>
            <a:r>
              <a:rPr lang="en-US">
                <a:solidFill>
                  <a:prstClr val="black">
                    <a:tint val="75000"/>
                  </a:prstClr>
                </a:solidFill>
              </a:rPr>
              <a:t>OPICC DBE FORMS - 08.2020</a:t>
            </a:r>
            <a:endParaRPr dirty="0">
              <a:solidFill>
                <a:prstClr val="black">
                  <a:tint val="75000"/>
                </a:prstClr>
              </a:solidFill>
            </a:endParaRPr>
          </a:p>
        </p:txBody>
      </p:sp>
      <p:sp>
        <p:nvSpPr>
          <p:cNvPr id="4" name="Holder 4"/>
          <p:cNvSpPr>
            <a:spLocks noGrp="1"/>
          </p:cNvSpPr>
          <p:nvPr>
            <p:ph type="dt" sz="half" idx="6"/>
          </p:nvPr>
        </p:nvSpPr>
        <p:spPr>
          <a:xfrm>
            <a:off x="457200" y="6377941"/>
            <a:ext cx="2103120" cy="276999"/>
          </a:xfrm>
        </p:spPr>
        <p:txBody>
          <a:bodyPr lIns="0" tIns="0" rIns="0" bIns="0"/>
          <a:lstStyle>
            <a:lvl1pPr algn="l">
              <a:defRPr>
                <a:solidFill>
                  <a:schemeClr val="tx1">
                    <a:tint val="75000"/>
                  </a:schemeClr>
                </a:solidFill>
              </a:defRPr>
            </a:lvl1pPr>
          </a:lstStyle>
          <a:p>
            <a:fld id="{F91919BD-3860-4A5B-AE8F-9DBDAFF9946E}" type="datetime1">
              <a:rPr lang="en-US" smtClean="0">
                <a:solidFill>
                  <a:prstClr val="black">
                    <a:tint val="75000"/>
                  </a:prstClr>
                </a:solidFill>
              </a:rPr>
              <a:t>11/2/2023</a:t>
            </a:fld>
            <a:endParaRPr lang="en-US" dirty="0">
              <a:solidFill>
                <a:prstClr val="black">
                  <a:tint val="75000"/>
                </a:prstClr>
              </a:solidFill>
            </a:endParaRPr>
          </a:p>
        </p:txBody>
      </p:sp>
      <p:sp>
        <p:nvSpPr>
          <p:cNvPr id="5" name="Holder 5"/>
          <p:cNvSpPr>
            <a:spLocks noGrp="1"/>
          </p:cNvSpPr>
          <p:nvPr>
            <p:ph type="sldNum" sz="quarter" idx="7"/>
          </p:nvPr>
        </p:nvSpPr>
        <p:spPr>
          <a:xfrm>
            <a:off x="6583680" y="6377941"/>
            <a:ext cx="2103120" cy="276999"/>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2387225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3108960" y="6377941"/>
            <a:ext cx="2926080" cy="276999"/>
          </a:xfrm>
        </p:spPr>
        <p:txBody>
          <a:bodyPr lIns="0" tIns="0" rIns="0" bIns="0"/>
          <a:lstStyle>
            <a:lvl1pPr algn="ctr">
              <a:defRPr>
                <a:solidFill>
                  <a:schemeClr val="tx1">
                    <a:tint val="75000"/>
                  </a:schemeClr>
                </a:solidFill>
              </a:defRPr>
            </a:lvl1pPr>
          </a:lstStyle>
          <a:p>
            <a:r>
              <a:rPr lang="en-US">
                <a:solidFill>
                  <a:prstClr val="black">
                    <a:tint val="75000"/>
                  </a:prstClr>
                </a:solidFill>
              </a:rPr>
              <a:t>OPICC DBE FORMS - 08.2020</a:t>
            </a:r>
            <a:endParaRPr dirty="0">
              <a:solidFill>
                <a:prstClr val="black">
                  <a:tint val="75000"/>
                </a:prstClr>
              </a:solidFill>
            </a:endParaRPr>
          </a:p>
        </p:txBody>
      </p:sp>
      <p:sp>
        <p:nvSpPr>
          <p:cNvPr id="3" name="Holder 3"/>
          <p:cNvSpPr>
            <a:spLocks noGrp="1"/>
          </p:cNvSpPr>
          <p:nvPr>
            <p:ph type="dt" sz="half" idx="6"/>
          </p:nvPr>
        </p:nvSpPr>
        <p:spPr>
          <a:xfrm>
            <a:off x="457200" y="6377941"/>
            <a:ext cx="2103120" cy="276999"/>
          </a:xfrm>
        </p:spPr>
        <p:txBody>
          <a:bodyPr lIns="0" tIns="0" rIns="0" bIns="0"/>
          <a:lstStyle>
            <a:lvl1pPr algn="l">
              <a:defRPr>
                <a:solidFill>
                  <a:schemeClr val="tx1">
                    <a:tint val="75000"/>
                  </a:schemeClr>
                </a:solidFill>
              </a:defRPr>
            </a:lvl1pPr>
          </a:lstStyle>
          <a:p>
            <a:fld id="{D37D126D-DF4F-4467-BD26-CF8E912157BD}" type="datetime1">
              <a:rPr lang="en-US" smtClean="0">
                <a:solidFill>
                  <a:prstClr val="black">
                    <a:tint val="75000"/>
                  </a:prstClr>
                </a:solidFill>
              </a:rPr>
              <a:t>11/2/2023</a:t>
            </a:fld>
            <a:endParaRPr lang="en-US" dirty="0">
              <a:solidFill>
                <a:prstClr val="black">
                  <a:tint val="75000"/>
                </a:prstClr>
              </a:solidFill>
            </a:endParaRPr>
          </a:p>
        </p:txBody>
      </p:sp>
      <p:sp>
        <p:nvSpPr>
          <p:cNvPr id="4" name="Holder 4"/>
          <p:cNvSpPr>
            <a:spLocks noGrp="1"/>
          </p:cNvSpPr>
          <p:nvPr>
            <p:ph type="sldNum" sz="quarter" idx="7"/>
          </p:nvPr>
        </p:nvSpPr>
        <p:spPr>
          <a:xfrm>
            <a:off x="6583680" y="6377941"/>
            <a:ext cx="2103120" cy="276999"/>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3357014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Main title slide">
    <p:spTree>
      <p:nvGrpSpPr>
        <p:cNvPr id="1" name=""/>
        <p:cNvGrpSpPr/>
        <p:nvPr/>
      </p:nvGrpSpPr>
      <p:grpSpPr>
        <a:xfrm>
          <a:off x="0" y="0"/>
          <a:ext cx="0" cy="0"/>
          <a:chOff x="0" y="0"/>
          <a:chExt cx="0" cy="0"/>
        </a:xfrm>
      </p:grpSpPr>
      <p:sp>
        <p:nvSpPr>
          <p:cNvPr id="5" name="Rectangle 4"/>
          <p:cNvSpPr/>
          <p:nvPr userDrawn="1"/>
        </p:nvSpPr>
        <p:spPr>
          <a:xfrm>
            <a:off x="2082801" y="1562103"/>
            <a:ext cx="4978400" cy="37338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101767" tIns="50872" rIns="101767" bIns="50872" rtlCol="0" anchor="ctr"/>
          <a:lstStyle/>
          <a:p>
            <a:pPr algn="ctr" defTabSz="298555"/>
            <a:endParaRPr lang="en-US" sz="1200" dirty="0">
              <a:solidFill>
                <a:prstClr val="white"/>
              </a:solidFill>
            </a:endParaRPr>
          </a:p>
        </p:txBody>
      </p:sp>
      <p:sp>
        <p:nvSpPr>
          <p:cNvPr id="3" name="Subtitle 2"/>
          <p:cNvSpPr>
            <a:spLocks noGrp="1"/>
          </p:cNvSpPr>
          <p:nvPr>
            <p:ph type="subTitle" idx="1"/>
          </p:nvPr>
        </p:nvSpPr>
        <p:spPr>
          <a:xfrm>
            <a:off x="2082801" y="4192277"/>
            <a:ext cx="4978400" cy="1103628"/>
          </a:xfrm>
        </p:spPr>
        <p:txBody>
          <a:bodyPr>
            <a:normAutofit/>
          </a:bodyPr>
          <a:lstStyle>
            <a:lvl1pPr marL="0" indent="0" algn="ctr">
              <a:buNone/>
              <a:defRPr sz="2200">
                <a:solidFill>
                  <a:srgbClr val="FFFFFF"/>
                </a:solidFill>
              </a:defRPr>
            </a:lvl1pPr>
            <a:lvl2pPr marL="508917" indent="0" algn="ctr">
              <a:buNone/>
              <a:defRPr>
                <a:solidFill>
                  <a:schemeClr val="tx1">
                    <a:tint val="75000"/>
                  </a:schemeClr>
                </a:solidFill>
              </a:defRPr>
            </a:lvl2pPr>
            <a:lvl3pPr marL="1017823" indent="0" algn="ctr">
              <a:buNone/>
              <a:defRPr>
                <a:solidFill>
                  <a:schemeClr val="tx1">
                    <a:tint val="75000"/>
                  </a:schemeClr>
                </a:solidFill>
              </a:defRPr>
            </a:lvl3pPr>
            <a:lvl4pPr marL="1526716" indent="0" algn="ctr">
              <a:buNone/>
              <a:defRPr>
                <a:solidFill>
                  <a:schemeClr val="tx1">
                    <a:tint val="75000"/>
                  </a:schemeClr>
                </a:solidFill>
              </a:defRPr>
            </a:lvl4pPr>
            <a:lvl5pPr marL="2035642" indent="0" algn="ctr">
              <a:buNone/>
              <a:defRPr>
                <a:solidFill>
                  <a:schemeClr val="tx1">
                    <a:tint val="75000"/>
                  </a:schemeClr>
                </a:solidFill>
              </a:defRPr>
            </a:lvl5pPr>
            <a:lvl6pPr marL="2544530" indent="0" algn="ctr">
              <a:buNone/>
              <a:defRPr>
                <a:solidFill>
                  <a:schemeClr val="tx1">
                    <a:tint val="75000"/>
                  </a:schemeClr>
                </a:solidFill>
              </a:defRPr>
            </a:lvl6pPr>
            <a:lvl7pPr marL="3053431" indent="0" algn="ctr">
              <a:buNone/>
              <a:defRPr>
                <a:solidFill>
                  <a:schemeClr val="tx1">
                    <a:tint val="75000"/>
                  </a:schemeClr>
                </a:solidFill>
              </a:defRPr>
            </a:lvl7pPr>
            <a:lvl8pPr marL="3562342" indent="0" algn="ctr">
              <a:buNone/>
              <a:defRPr>
                <a:solidFill>
                  <a:schemeClr val="tx1">
                    <a:tint val="75000"/>
                  </a:schemeClr>
                </a:solidFill>
              </a:defRPr>
            </a:lvl8pPr>
            <a:lvl9pPr marL="4071253" indent="0" algn="ctr">
              <a:buNone/>
              <a:defRPr>
                <a:solidFill>
                  <a:schemeClr val="tx1">
                    <a:tint val="75000"/>
                  </a:schemeClr>
                </a:solidFill>
              </a:defRPr>
            </a:lvl9pPr>
          </a:lstStyle>
          <a:p>
            <a:r>
              <a:rPr lang="en-US" dirty="0"/>
              <a:t>Click to edit Master subtitle style</a:t>
            </a:r>
          </a:p>
        </p:txBody>
      </p:sp>
      <p:pic>
        <p:nvPicPr>
          <p:cNvPr id="8" name="Picture 7" descr="ClevelandSciptLogoSM_White.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87620" y="1640168"/>
            <a:ext cx="2989588" cy="1898899"/>
          </a:xfrm>
          <a:prstGeom prst="rect">
            <a:avLst/>
          </a:prstGeom>
        </p:spPr>
      </p:pic>
      <p:pic>
        <p:nvPicPr>
          <p:cNvPr id="4" name="Picture 3" descr="_R6Q1477_RT.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2" y="1562193"/>
            <a:ext cx="2082799" cy="3733801"/>
          </a:xfrm>
          <a:prstGeom prst="rect">
            <a:avLst/>
          </a:prstGeom>
        </p:spPr>
      </p:pic>
      <p:pic>
        <p:nvPicPr>
          <p:cNvPr id="6" name="Picture 5"/>
          <p:cNvPicPr>
            <a:picLocks noChangeAspect="1"/>
          </p:cNvPicPr>
          <p:nvPr userDrawn="1"/>
        </p:nvPicPr>
        <p:blipFill rotWithShape="1">
          <a:blip r:embed="rId4" cstate="print">
            <a:extLst>
              <a:ext uri="{BEBA8EAE-BF5A-486C-A8C5-ECC9F3942E4B}">
                <a14:imgProps xmlns:a14="http://schemas.microsoft.com/office/drawing/2010/main">
                  <a14:imgLayer r:embed="rId5">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3624" t="10026" r="3765" b="10026"/>
          <a:stretch/>
        </p:blipFill>
        <p:spPr>
          <a:xfrm>
            <a:off x="92" y="89"/>
            <a:ext cx="2082799" cy="1562101"/>
          </a:xfrm>
          <a:prstGeom prst="rect">
            <a:avLst/>
          </a:prstGeom>
        </p:spPr>
      </p:pic>
      <p:pic>
        <p:nvPicPr>
          <p:cNvPr id="9" name="Picture 8" descr="_R6Q1344_RT.jpg"/>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2082801" y="5295993"/>
            <a:ext cx="4978400" cy="1562097"/>
          </a:xfrm>
          <a:prstGeom prst="rect">
            <a:avLst/>
          </a:prstGeom>
        </p:spPr>
      </p:pic>
      <p:pic>
        <p:nvPicPr>
          <p:cNvPr id="10" name="Picture 9"/>
          <p:cNvPicPr>
            <a:picLocks noChangeAspect="1"/>
          </p:cNvPicPr>
          <p:nvPr userDrawn="1"/>
        </p:nvPicPr>
        <p:blipFill rotWithShape="1">
          <a:blip r:embed="rId7" cstate="print">
            <a:extLst>
              <a:ext uri="{BEBA8EAE-BF5A-486C-A8C5-ECC9F3942E4B}">
                <a14:imgProps xmlns:a14="http://schemas.microsoft.com/office/drawing/2010/main">
                  <a14:imgLayer r:embed="rId8">
                    <a14:imgEffect>
                      <a14:colorTemperature colorTemp="11200"/>
                    </a14:imgEffect>
                    <a14:imgEffect>
                      <a14:saturation sat="33000"/>
                    </a14:imgEffect>
                  </a14:imgLayer>
                </a14:imgProps>
              </a:ext>
              <a:ext uri="{28A0092B-C50C-407E-A947-70E740481C1C}">
                <a14:useLocalDpi xmlns:a14="http://schemas.microsoft.com/office/drawing/2010/main" val="0"/>
              </a:ext>
            </a:extLst>
          </a:blip>
          <a:srcRect l="26255" t="2111" r="26255" b="2111"/>
          <a:stretch/>
        </p:blipFill>
        <p:spPr>
          <a:xfrm>
            <a:off x="7061201" y="1562192"/>
            <a:ext cx="2082798" cy="3733801"/>
          </a:xfrm>
          <a:prstGeom prst="rect">
            <a:avLst/>
          </a:prstGeom>
        </p:spPr>
      </p:pic>
      <p:pic>
        <p:nvPicPr>
          <p:cNvPr id="11" name="Picture 10" descr="_R6Q5734_RT.jpg"/>
          <p:cNvPicPr>
            <a:picLocks noChangeAspect="1"/>
          </p:cNvPicPr>
          <p:nvPr userDrawn="1"/>
        </p:nvPicPr>
        <p:blipFill rotWithShape="1">
          <a:blip r:embed="rId9" cstate="print">
            <a:extLst>
              <a:ext uri="{28A0092B-C50C-407E-A947-70E740481C1C}">
                <a14:useLocalDpi xmlns:a14="http://schemas.microsoft.com/office/drawing/2010/main"/>
              </a:ext>
            </a:extLst>
          </a:blip>
          <a:srcRect/>
          <a:stretch/>
        </p:blipFill>
        <p:spPr>
          <a:xfrm>
            <a:off x="7061291" y="89"/>
            <a:ext cx="2082799" cy="1562101"/>
          </a:xfrm>
          <a:prstGeom prst="rect">
            <a:avLst/>
          </a:prstGeom>
        </p:spPr>
      </p:pic>
      <p:pic>
        <p:nvPicPr>
          <p:cNvPr id="12" name="Picture 11" descr="_R6Q0887_RT.jpg"/>
          <p:cNvPicPr>
            <a:picLocks noChangeAspect="1"/>
          </p:cNvPicPr>
          <p:nvPr userDrawn="1"/>
        </p:nvPicPr>
        <p:blipFill rotWithShape="1">
          <a:blip r:embed="rId10" cstate="print">
            <a:extLst>
              <a:ext uri="{28A0092B-C50C-407E-A947-70E740481C1C}">
                <a14:useLocalDpi xmlns:a14="http://schemas.microsoft.com/office/drawing/2010/main"/>
              </a:ext>
            </a:extLst>
          </a:blip>
          <a:srcRect/>
          <a:stretch/>
        </p:blipFill>
        <p:spPr>
          <a:xfrm>
            <a:off x="0" y="5295993"/>
            <a:ext cx="2082800" cy="1562097"/>
          </a:xfrm>
          <a:prstGeom prst="rect">
            <a:avLst/>
          </a:prstGeom>
        </p:spPr>
      </p:pic>
      <p:pic>
        <p:nvPicPr>
          <p:cNvPr id="14" name="Picture 13" descr="17. North Coast Harbour Up Close Pano.jpg"/>
          <p:cNvPicPr>
            <a:picLocks noChangeAspect="1"/>
          </p:cNvPicPr>
          <p:nvPr userDrawn="1"/>
        </p:nvPicPr>
        <p:blipFill rotWithShape="1">
          <a:blip r:embed="rId11" cstate="print">
            <a:extLst>
              <a:ext uri="{28A0092B-C50C-407E-A947-70E740481C1C}">
                <a14:useLocalDpi xmlns:a14="http://schemas.microsoft.com/office/drawing/2010/main" val="0"/>
              </a:ext>
            </a:extLst>
          </a:blip>
          <a:srcRect t="10872" r="13596"/>
          <a:stretch/>
        </p:blipFill>
        <p:spPr>
          <a:xfrm>
            <a:off x="2082891" y="9"/>
            <a:ext cx="4978401" cy="1558943"/>
          </a:xfrm>
          <a:prstGeom prst="rect">
            <a:avLst/>
          </a:prstGeom>
        </p:spPr>
      </p:pic>
      <p:pic>
        <p:nvPicPr>
          <p:cNvPr id="17" name="Picture 16" descr="Aerial 2.jpg"/>
          <p:cNvPicPr>
            <a:picLocks noChangeAspect="1"/>
          </p:cNvPicPr>
          <p:nvPr userDrawn="1"/>
        </p:nvPicPr>
        <p:blipFill rotWithShape="1">
          <a:blip r:embed="rId12" cstate="print">
            <a:extLst>
              <a:ext uri="{28A0092B-C50C-407E-A947-70E740481C1C}">
                <a14:useLocalDpi xmlns:a14="http://schemas.microsoft.com/office/drawing/2010/main" val="0"/>
              </a:ext>
            </a:extLst>
          </a:blip>
          <a:srcRect t="-17234" b="6938"/>
          <a:stretch/>
        </p:blipFill>
        <p:spPr>
          <a:xfrm>
            <a:off x="7061291" y="5006622"/>
            <a:ext cx="2082799" cy="1851378"/>
          </a:xfrm>
          <a:prstGeom prst="rect">
            <a:avLst/>
          </a:prstGeom>
        </p:spPr>
      </p:pic>
    </p:spTree>
    <p:extLst>
      <p:ext uri="{BB962C8B-B14F-4D97-AF65-F5344CB8AC3E}">
        <p14:creationId xmlns:p14="http://schemas.microsoft.com/office/powerpoint/2010/main" val="2029667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ingle text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415433298"/>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180" imgH="180" progId="TCLayout.ActiveDocument.1">
                  <p:embed/>
                </p:oleObj>
              </mc:Choice>
              <mc:Fallback>
                <p:oleObj name="think-cell Slide" r:id="rId3" imgW="180" imgH="180" progId="TCLayout.ActiveDocument.1">
                  <p:embed/>
                  <p:pic>
                    <p:nvPicPr>
                      <p:cNvPr id="3" name="Object 2"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336152" y="120685"/>
            <a:ext cx="8483998" cy="1846659"/>
          </a:xfrm>
        </p:spPr>
        <p:txBody>
          <a:bodyPr/>
          <a:lstStyle>
            <a:lvl1pPr>
              <a:defRPr/>
            </a:lvl1pPr>
          </a:lstStyle>
          <a:p>
            <a:r>
              <a:rPr lang="en-US" dirty="0"/>
              <a:t>Click to insert slide title</a:t>
            </a:r>
          </a:p>
        </p:txBody>
      </p:sp>
      <p:sp>
        <p:nvSpPr>
          <p:cNvPr id="7" name="Text Placeholder 11"/>
          <p:cNvSpPr>
            <a:spLocks noGrp="1"/>
          </p:cNvSpPr>
          <p:nvPr>
            <p:ph type="body" sz="quarter" idx="13" hasCustomPrompt="1"/>
          </p:nvPr>
        </p:nvSpPr>
        <p:spPr>
          <a:xfrm>
            <a:off x="336153" y="408641"/>
            <a:ext cx="8485586" cy="434736"/>
          </a:xfrm>
        </p:spPr>
        <p:txBody>
          <a:bodyPr>
            <a:noAutofit/>
          </a:bodyPr>
          <a:lstStyle>
            <a:lvl1pPr marL="1588" indent="-1588">
              <a:spcBef>
                <a:spcPts val="0"/>
              </a:spcBef>
              <a:buNone/>
              <a:defRPr sz="1600" baseline="0">
                <a:solidFill>
                  <a:srgbClr val="000000"/>
                </a:solidFill>
              </a:defRPr>
            </a:lvl1pPr>
          </a:lstStyle>
          <a:p>
            <a:pPr lvl="0"/>
            <a:r>
              <a:rPr lang="en-US" dirty="0"/>
              <a:t>Click to insert tagline</a:t>
            </a:r>
          </a:p>
        </p:txBody>
      </p:sp>
      <p:sp>
        <p:nvSpPr>
          <p:cNvPr id="14" name="Text Placeholder 13"/>
          <p:cNvSpPr>
            <a:spLocks noGrp="1"/>
          </p:cNvSpPr>
          <p:nvPr>
            <p:ph type="body" sz="quarter" idx="19" hasCustomPrompt="1"/>
          </p:nvPr>
        </p:nvSpPr>
        <p:spPr>
          <a:xfrm>
            <a:off x="336211" y="1166861"/>
            <a:ext cx="8483997" cy="1415772"/>
          </a:xfrm>
        </p:spPr>
        <p:txBody>
          <a:bodyPr/>
          <a:lstStyle>
            <a:lvl2pPr>
              <a:defRPr/>
            </a:lvl2pPr>
            <a:lvl3pPr>
              <a:defRPr/>
            </a:lvl3pPr>
            <a:lvl4pPr>
              <a:defRPr/>
            </a:lvl4pPr>
            <a:lvl5pPr>
              <a:defRPr baseline="0"/>
            </a:lvl5pPr>
          </a:lstStyle>
          <a:p>
            <a:pPr lvl="0"/>
            <a:r>
              <a:rPr lang="en-US" dirty="0"/>
              <a:t>Click here and hit tab to type bulleted text</a:t>
            </a:r>
          </a:p>
          <a:p>
            <a:pPr lvl="1"/>
            <a:r>
              <a:rPr lang="en-US" dirty="0"/>
              <a:t>First level bullet</a:t>
            </a:r>
          </a:p>
          <a:p>
            <a:pPr lvl="2"/>
            <a:r>
              <a:rPr lang="en-US" dirty="0"/>
              <a:t>Second level bullet</a:t>
            </a:r>
          </a:p>
          <a:p>
            <a:pPr lvl="3"/>
            <a:r>
              <a:rPr lang="en-US" dirty="0"/>
              <a:t>Third level bullet</a:t>
            </a:r>
          </a:p>
          <a:p>
            <a:pPr lvl="4"/>
            <a:r>
              <a:rPr lang="en-US" dirty="0"/>
              <a:t>Fourth level bullet</a:t>
            </a:r>
          </a:p>
        </p:txBody>
      </p:sp>
      <p:sp>
        <p:nvSpPr>
          <p:cNvPr id="6" name="Text Placeholder 9"/>
          <p:cNvSpPr>
            <a:spLocks noGrp="1"/>
          </p:cNvSpPr>
          <p:nvPr>
            <p:ph type="body" sz="quarter" idx="20" hasCustomPrompt="1"/>
          </p:nvPr>
        </p:nvSpPr>
        <p:spPr>
          <a:xfrm>
            <a:off x="1524232" y="6324069"/>
            <a:ext cx="7071129" cy="246221"/>
          </a:xfrm>
          <a:prstGeom prst="rect">
            <a:avLst/>
          </a:prstGeom>
        </p:spPr>
        <p:txBody>
          <a:bodyPr lIns="0" bIns="0" anchor="b" anchorCtr="0"/>
          <a:lstStyle>
            <a:lvl1pPr>
              <a:spcBef>
                <a:spcPts val="0"/>
              </a:spcBef>
              <a:spcAft>
                <a:spcPts val="0"/>
              </a:spcAft>
              <a:buNone/>
              <a:defRPr sz="800" baseline="0"/>
            </a:lvl1pPr>
            <a:lvl2pPr>
              <a:spcBef>
                <a:spcPts val="0"/>
              </a:spcBef>
              <a:buNone/>
              <a:defRPr sz="800"/>
            </a:lvl2pPr>
            <a:lvl3pPr>
              <a:spcBef>
                <a:spcPts val="0"/>
              </a:spcBef>
              <a:buNone/>
              <a:defRPr sz="800"/>
            </a:lvl3pPr>
            <a:lvl4pPr>
              <a:spcBef>
                <a:spcPts val="0"/>
              </a:spcBef>
              <a:buNone/>
              <a:defRPr sz="800"/>
            </a:lvl4pPr>
            <a:lvl5pPr>
              <a:spcBef>
                <a:spcPts val="0"/>
              </a:spcBef>
              <a:buNone/>
              <a:defRPr sz="800"/>
            </a:lvl5pPr>
          </a:lstStyle>
          <a:p>
            <a:pPr lvl="0"/>
            <a:r>
              <a:rPr lang="en-US" dirty="0"/>
              <a:t>Click to enter Notes and Sources: Arial 8 point, left and bottom aligned; no italics; align with bottom guide and left text border guide; select this shape and delete if not required</a:t>
            </a:r>
          </a:p>
        </p:txBody>
      </p:sp>
    </p:spTree>
    <p:extLst>
      <p:ext uri="{BB962C8B-B14F-4D97-AF65-F5344CB8AC3E}">
        <p14:creationId xmlns:p14="http://schemas.microsoft.com/office/powerpoint/2010/main" val="38518844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92333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569"/>
            <a:ext cx="6400800" cy="30777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1"/>
            <a:ext cx="2926080" cy="276999"/>
          </a:xfrm>
        </p:spPr>
        <p:txBody>
          <a:bodyPr lIns="0" tIns="0" rIns="0" bIns="0"/>
          <a:lstStyle>
            <a:lvl1pPr algn="ctr">
              <a:defRPr>
                <a:solidFill>
                  <a:schemeClr val="tx1">
                    <a:tint val="75000"/>
                  </a:schemeClr>
                </a:solidFill>
              </a:defRPr>
            </a:lvl1pPr>
          </a:lstStyle>
          <a:p>
            <a:r>
              <a:rPr lang="en-US">
                <a:solidFill>
                  <a:prstClr val="black">
                    <a:tint val="75000"/>
                  </a:prstClr>
                </a:solidFill>
              </a:rPr>
              <a:t>OCI FORMS </a:t>
            </a:r>
            <a:endParaRPr dirty="0">
              <a:solidFill>
                <a:prstClr val="black">
                  <a:tint val="75000"/>
                </a:prstClr>
              </a:solidFill>
            </a:endParaRPr>
          </a:p>
        </p:txBody>
      </p:sp>
      <p:sp>
        <p:nvSpPr>
          <p:cNvPr id="5" name="Holder 5"/>
          <p:cNvSpPr>
            <a:spLocks noGrp="1"/>
          </p:cNvSpPr>
          <p:nvPr>
            <p:ph type="dt" sz="half" idx="6"/>
          </p:nvPr>
        </p:nvSpPr>
        <p:spPr>
          <a:xfrm>
            <a:off x="457200" y="6377941"/>
            <a:ext cx="2103120" cy="276999"/>
          </a:xfrm>
        </p:spPr>
        <p:txBody>
          <a:bodyPr lIns="0" tIns="0" rIns="0" bIns="0"/>
          <a:lstStyle>
            <a:lvl1pPr algn="l">
              <a:defRPr>
                <a:solidFill>
                  <a:schemeClr val="tx1">
                    <a:tint val="75000"/>
                  </a:schemeClr>
                </a:solidFill>
              </a:defRPr>
            </a:lvl1pPr>
          </a:lstStyle>
          <a:p>
            <a:fld id="{0155D115-DD24-4874-9CDA-42054F4EA9C9}" type="datetime1">
              <a:rPr lang="en-US" smtClean="0">
                <a:solidFill>
                  <a:prstClr val="black">
                    <a:tint val="75000"/>
                  </a:prstClr>
                </a:solidFill>
              </a:rPr>
              <a:t>11/2/2023</a:t>
            </a:fld>
            <a:endParaRPr lang="en-US" dirty="0">
              <a:solidFill>
                <a:prstClr val="black">
                  <a:tint val="75000"/>
                </a:prstClr>
              </a:solidFill>
            </a:endParaRPr>
          </a:p>
        </p:txBody>
      </p:sp>
      <p:sp>
        <p:nvSpPr>
          <p:cNvPr id="6" name="Holder 6"/>
          <p:cNvSpPr>
            <a:spLocks noGrp="1"/>
          </p:cNvSpPr>
          <p:nvPr>
            <p:ph type="sldNum" sz="quarter" idx="7"/>
          </p:nvPr>
        </p:nvSpPr>
        <p:spPr>
          <a:xfrm>
            <a:off x="6583680" y="6377941"/>
            <a:ext cx="2103120" cy="276999"/>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3968622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BBD918-0153-419C-B590-8F7C2F8DCC14}"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07DB8-D692-49FF-8A51-CAA46D4E6EE6}" type="slidenum">
              <a:rPr lang="en-US" smtClean="0"/>
              <a:t>‹#›</a:t>
            </a:fld>
            <a:endParaRPr lang="en-US"/>
          </a:p>
        </p:txBody>
      </p:sp>
    </p:spTree>
    <p:extLst>
      <p:ext uri="{BB962C8B-B14F-4D97-AF65-F5344CB8AC3E}">
        <p14:creationId xmlns:p14="http://schemas.microsoft.com/office/powerpoint/2010/main" val="27878804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663363" y="525189"/>
            <a:ext cx="7817453" cy="600164"/>
          </a:xfrm>
        </p:spPr>
        <p:txBody>
          <a:bodyPr lIns="0" tIns="0" rIns="0" bIns="0"/>
          <a:lstStyle>
            <a:lvl1pPr>
              <a:defRPr sz="3900" b="1" i="0">
                <a:solidFill>
                  <a:srgbClr val="0C74CC"/>
                </a:solidFill>
                <a:latin typeface="Arial Black"/>
                <a:cs typeface="Arial Black"/>
              </a:defRPr>
            </a:lvl1pPr>
          </a:lstStyle>
          <a:p>
            <a:endParaRPr/>
          </a:p>
        </p:txBody>
      </p:sp>
      <p:sp>
        <p:nvSpPr>
          <p:cNvPr id="3" name="Holder 3"/>
          <p:cNvSpPr>
            <a:spLocks noGrp="1"/>
          </p:cNvSpPr>
          <p:nvPr>
            <p:ph type="body" idx="1"/>
          </p:nvPr>
        </p:nvSpPr>
        <p:spPr>
          <a:xfrm>
            <a:off x="663274" y="2812207"/>
            <a:ext cx="4626230" cy="202189"/>
          </a:xfrm>
        </p:spPr>
        <p:txBody>
          <a:bodyPr lIns="0" tIns="0" rIns="0" bIns="0"/>
          <a:lstStyle>
            <a:lvl1pPr>
              <a:defRPr sz="1300" b="1" i="0">
                <a:solidFill>
                  <a:srgbClr val="58595B"/>
                </a:solidFill>
                <a:latin typeface="Arial"/>
                <a:cs typeface="Arial"/>
              </a:defRPr>
            </a:lvl1pPr>
          </a:lstStyle>
          <a:p>
            <a:endParaRPr/>
          </a:p>
        </p:txBody>
      </p:sp>
      <p:sp>
        <p:nvSpPr>
          <p:cNvPr id="4" name="Holder 4"/>
          <p:cNvSpPr>
            <a:spLocks noGrp="1"/>
          </p:cNvSpPr>
          <p:nvPr>
            <p:ph type="ftr" sz="quarter" idx="5"/>
          </p:nvPr>
        </p:nvSpPr>
        <p:spPr>
          <a:xfrm>
            <a:off x="3108960" y="6377941"/>
            <a:ext cx="2926080" cy="276999"/>
          </a:xfrm>
        </p:spPr>
        <p:txBody>
          <a:bodyPr lIns="0" tIns="0" rIns="0" bIns="0"/>
          <a:lstStyle>
            <a:lvl1pPr algn="ctr">
              <a:defRPr>
                <a:solidFill>
                  <a:schemeClr val="tx1">
                    <a:tint val="75000"/>
                  </a:schemeClr>
                </a:solidFill>
              </a:defRPr>
            </a:lvl1pPr>
          </a:lstStyle>
          <a:p>
            <a:r>
              <a:rPr lang="en-US">
                <a:solidFill>
                  <a:prstClr val="black">
                    <a:tint val="75000"/>
                  </a:prstClr>
                </a:solidFill>
              </a:rPr>
              <a:t>OCI FORMS </a:t>
            </a:r>
            <a:endParaRPr dirty="0">
              <a:solidFill>
                <a:prstClr val="black">
                  <a:tint val="75000"/>
                </a:prstClr>
              </a:solidFill>
            </a:endParaRPr>
          </a:p>
        </p:txBody>
      </p:sp>
      <p:sp>
        <p:nvSpPr>
          <p:cNvPr id="5" name="Holder 5"/>
          <p:cNvSpPr>
            <a:spLocks noGrp="1"/>
          </p:cNvSpPr>
          <p:nvPr>
            <p:ph type="dt" sz="half" idx="6"/>
          </p:nvPr>
        </p:nvSpPr>
        <p:spPr>
          <a:xfrm>
            <a:off x="457200" y="6377941"/>
            <a:ext cx="2103120" cy="276999"/>
          </a:xfrm>
        </p:spPr>
        <p:txBody>
          <a:bodyPr lIns="0" tIns="0" rIns="0" bIns="0"/>
          <a:lstStyle>
            <a:lvl1pPr algn="l">
              <a:defRPr>
                <a:solidFill>
                  <a:schemeClr val="tx1">
                    <a:tint val="75000"/>
                  </a:schemeClr>
                </a:solidFill>
              </a:defRPr>
            </a:lvl1pPr>
          </a:lstStyle>
          <a:p>
            <a:fld id="{858B2A29-9D0F-4C89-9B45-03328158E786}" type="datetime1">
              <a:rPr lang="en-US" smtClean="0">
                <a:solidFill>
                  <a:prstClr val="black">
                    <a:tint val="75000"/>
                  </a:prstClr>
                </a:solidFill>
              </a:rPr>
              <a:t>11/2/2023</a:t>
            </a:fld>
            <a:endParaRPr lang="en-US" dirty="0">
              <a:solidFill>
                <a:prstClr val="black">
                  <a:tint val="75000"/>
                </a:prstClr>
              </a:solidFill>
            </a:endParaRPr>
          </a:p>
        </p:txBody>
      </p:sp>
      <p:sp>
        <p:nvSpPr>
          <p:cNvPr id="6" name="Holder 6"/>
          <p:cNvSpPr>
            <a:spLocks noGrp="1"/>
          </p:cNvSpPr>
          <p:nvPr>
            <p:ph type="sldNum" sz="quarter" idx="7"/>
          </p:nvPr>
        </p:nvSpPr>
        <p:spPr>
          <a:xfrm>
            <a:off x="6583680" y="6377941"/>
            <a:ext cx="2103120" cy="276999"/>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41495815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663363" y="525189"/>
            <a:ext cx="7817453" cy="600164"/>
          </a:xfrm>
        </p:spPr>
        <p:txBody>
          <a:bodyPr lIns="0" tIns="0" rIns="0" bIns="0"/>
          <a:lstStyle>
            <a:lvl1pPr>
              <a:defRPr sz="3900" b="1" i="0">
                <a:solidFill>
                  <a:srgbClr val="0C74CC"/>
                </a:solidFill>
                <a:latin typeface="Arial Black"/>
                <a:cs typeface="Arial Black"/>
              </a:defRPr>
            </a:lvl1pPr>
          </a:lstStyle>
          <a:p>
            <a:endParaRPr/>
          </a:p>
        </p:txBody>
      </p:sp>
      <p:sp>
        <p:nvSpPr>
          <p:cNvPr id="3" name="Holder 3"/>
          <p:cNvSpPr>
            <a:spLocks noGrp="1"/>
          </p:cNvSpPr>
          <p:nvPr>
            <p:ph sz="half" idx="2"/>
          </p:nvPr>
        </p:nvSpPr>
        <p:spPr>
          <a:xfrm>
            <a:off x="457200" y="1577429"/>
            <a:ext cx="3977640" cy="307777"/>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429"/>
            <a:ext cx="3977640" cy="307777"/>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3108960" y="6377941"/>
            <a:ext cx="2926080" cy="276999"/>
          </a:xfrm>
        </p:spPr>
        <p:txBody>
          <a:bodyPr lIns="0" tIns="0" rIns="0" bIns="0"/>
          <a:lstStyle>
            <a:lvl1pPr algn="ctr">
              <a:defRPr>
                <a:solidFill>
                  <a:schemeClr val="tx1">
                    <a:tint val="75000"/>
                  </a:schemeClr>
                </a:solidFill>
              </a:defRPr>
            </a:lvl1pPr>
          </a:lstStyle>
          <a:p>
            <a:r>
              <a:rPr lang="en-US">
                <a:solidFill>
                  <a:prstClr val="black">
                    <a:tint val="75000"/>
                  </a:prstClr>
                </a:solidFill>
              </a:rPr>
              <a:t>OCI FORMS </a:t>
            </a:r>
            <a:endParaRPr dirty="0">
              <a:solidFill>
                <a:prstClr val="black">
                  <a:tint val="75000"/>
                </a:prstClr>
              </a:solidFill>
            </a:endParaRPr>
          </a:p>
        </p:txBody>
      </p:sp>
      <p:sp>
        <p:nvSpPr>
          <p:cNvPr id="6" name="Holder 6"/>
          <p:cNvSpPr>
            <a:spLocks noGrp="1"/>
          </p:cNvSpPr>
          <p:nvPr>
            <p:ph type="dt" sz="half" idx="6"/>
          </p:nvPr>
        </p:nvSpPr>
        <p:spPr>
          <a:xfrm>
            <a:off x="457200" y="6377941"/>
            <a:ext cx="2103120" cy="276999"/>
          </a:xfrm>
        </p:spPr>
        <p:txBody>
          <a:bodyPr lIns="0" tIns="0" rIns="0" bIns="0"/>
          <a:lstStyle>
            <a:lvl1pPr algn="l">
              <a:defRPr>
                <a:solidFill>
                  <a:schemeClr val="tx1">
                    <a:tint val="75000"/>
                  </a:schemeClr>
                </a:solidFill>
              </a:defRPr>
            </a:lvl1pPr>
          </a:lstStyle>
          <a:p>
            <a:fld id="{62DE8A3D-5056-4DC8-967D-7811EC38D6B2}" type="datetime1">
              <a:rPr lang="en-US" smtClean="0">
                <a:solidFill>
                  <a:prstClr val="black">
                    <a:tint val="75000"/>
                  </a:prstClr>
                </a:solidFill>
              </a:rPr>
              <a:t>11/2/2023</a:t>
            </a:fld>
            <a:endParaRPr lang="en-US" dirty="0">
              <a:solidFill>
                <a:prstClr val="black">
                  <a:tint val="75000"/>
                </a:prstClr>
              </a:solidFill>
            </a:endParaRPr>
          </a:p>
        </p:txBody>
      </p:sp>
      <p:sp>
        <p:nvSpPr>
          <p:cNvPr id="7" name="Holder 7"/>
          <p:cNvSpPr>
            <a:spLocks noGrp="1"/>
          </p:cNvSpPr>
          <p:nvPr>
            <p:ph type="sldNum" sz="quarter" idx="7"/>
          </p:nvPr>
        </p:nvSpPr>
        <p:spPr>
          <a:xfrm>
            <a:off x="6583680" y="6377941"/>
            <a:ext cx="2103120" cy="276999"/>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3463976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663363" y="525189"/>
            <a:ext cx="7817453" cy="600164"/>
          </a:xfrm>
        </p:spPr>
        <p:txBody>
          <a:bodyPr lIns="0" tIns="0" rIns="0" bIns="0"/>
          <a:lstStyle>
            <a:lvl1pPr>
              <a:defRPr sz="3900" b="1" i="0">
                <a:solidFill>
                  <a:srgbClr val="0C74CC"/>
                </a:solidFill>
                <a:latin typeface="Arial Black"/>
                <a:cs typeface="Arial Black"/>
              </a:defRPr>
            </a:lvl1pPr>
          </a:lstStyle>
          <a:p>
            <a:endParaRPr/>
          </a:p>
        </p:txBody>
      </p:sp>
      <p:sp>
        <p:nvSpPr>
          <p:cNvPr id="3" name="Holder 3"/>
          <p:cNvSpPr>
            <a:spLocks noGrp="1"/>
          </p:cNvSpPr>
          <p:nvPr>
            <p:ph type="ftr" sz="quarter" idx="5"/>
          </p:nvPr>
        </p:nvSpPr>
        <p:spPr>
          <a:xfrm>
            <a:off x="3108960" y="6377941"/>
            <a:ext cx="2926080" cy="276999"/>
          </a:xfrm>
        </p:spPr>
        <p:txBody>
          <a:bodyPr lIns="0" tIns="0" rIns="0" bIns="0"/>
          <a:lstStyle>
            <a:lvl1pPr algn="ctr">
              <a:defRPr>
                <a:solidFill>
                  <a:schemeClr val="tx1">
                    <a:tint val="75000"/>
                  </a:schemeClr>
                </a:solidFill>
              </a:defRPr>
            </a:lvl1pPr>
          </a:lstStyle>
          <a:p>
            <a:r>
              <a:rPr lang="en-US">
                <a:solidFill>
                  <a:prstClr val="black">
                    <a:tint val="75000"/>
                  </a:prstClr>
                </a:solidFill>
              </a:rPr>
              <a:t>OCI FORMS </a:t>
            </a:r>
            <a:endParaRPr dirty="0">
              <a:solidFill>
                <a:prstClr val="black">
                  <a:tint val="75000"/>
                </a:prstClr>
              </a:solidFill>
            </a:endParaRPr>
          </a:p>
        </p:txBody>
      </p:sp>
      <p:sp>
        <p:nvSpPr>
          <p:cNvPr id="4" name="Holder 4"/>
          <p:cNvSpPr>
            <a:spLocks noGrp="1"/>
          </p:cNvSpPr>
          <p:nvPr>
            <p:ph type="dt" sz="half" idx="6"/>
          </p:nvPr>
        </p:nvSpPr>
        <p:spPr>
          <a:xfrm>
            <a:off x="457200" y="6377941"/>
            <a:ext cx="2103120" cy="276999"/>
          </a:xfrm>
        </p:spPr>
        <p:txBody>
          <a:bodyPr lIns="0" tIns="0" rIns="0" bIns="0"/>
          <a:lstStyle>
            <a:lvl1pPr algn="l">
              <a:defRPr>
                <a:solidFill>
                  <a:schemeClr val="tx1">
                    <a:tint val="75000"/>
                  </a:schemeClr>
                </a:solidFill>
              </a:defRPr>
            </a:lvl1pPr>
          </a:lstStyle>
          <a:p>
            <a:fld id="{0A8143D5-53AB-4554-8F2F-5A5A862CA0C7}" type="datetime1">
              <a:rPr lang="en-US" smtClean="0">
                <a:solidFill>
                  <a:prstClr val="black">
                    <a:tint val="75000"/>
                  </a:prstClr>
                </a:solidFill>
              </a:rPr>
              <a:t>11/2/2023</a:t>
            </a:fld>
            <a:endParaRPr lang="en-US" dirty="0">
              <a:solidFill>
                <a:prstClr val="black">
                  <a:tint val="75000"/>
                </a:prstClr>
              </a:solidFill>
            </a:endParaRPr>
          </a:p>
        </p:txBody>
      </p:sp>
      <p:sp>
        <p:nvSpPr>
          <p:cNvPr id="5" name="Holder 5"/>
          <p:cNvSpPr>
            <a:spLocks noGrp="1"/>
          </p:cNvSpPr>
          <p:nvPr>
            <p:ph type="sldNum" sz="quarter" idx="7"/>
          </p:nvPr>
        </p:nvSpPr>
        <p:spPr>
          <a:xfrm>
            <a:off x="6583680" y="6377941"/>
            <a:ext cx="2103120" cy="276999"/>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21100672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3108960" y="6377941"/>
            <a:ext cx="2926080" cy="276999"/>
          </a:xfrm>
        </p:spPr>
        <p:txBody>
          <a:bodyPr lIns="0" tIns="0" rIns="0" bIns="0"/>
          <a:lstStyle>
            <a:lvl1pPr algn="ctr">
              <a:defRPr>
                <a:solidFill>
                  <a:schemeClr val="tx1">
                    <a:tint val="75000"/>
                  </a:schemeClr>
                </a:solidFill>
              </a:defRPr>
            </a:lvl1pPr>
          </a:lstStyle>
          <a:p>
            <a:r>
              <a:rPr lang="en-US">
                <a:solidFill>
                  <a:prstClr val="black">
                    <a:tint val="75000"/>
                  </a:prstClr>
                </a:solidFill>
              </a:rPr>
              <a:t>OCI FORMS </a:t>
            </a:r>
            <a:endParaRPr dirty="0">
              <a:solidFill>
                <a:prstClr val="black">
                  <a:tint val="75000"/>
                </a:prstClr>
              </a:solidFill>
            </a:endParaRPr>
          </a:p>
        </p:txBody>
      </p:sp>
      <p:sp>
        <p:nvSpPr>
          <p:cNvPr id="3" name="Holder 3"/>
          <p:cNvSpPr>
            <a:spLocks noGrp="1"/>
          </p:cNvSpPr>
          <p:nvPr>
            <p:ph type="dt" sz="half" idx="6"/>
          </p:nvPr>
        </p:nvSpPr>
        <p:spPr>
          <a:xfrm>
            <a:off x="457200" y="6377941"/>
            <a:ext cx="2103120" cy="276999"/>
          </a:xfrm>
        </p:spPr>
        <p:txBody>
          <a:bodyPr lIns="0" tIns="0" rIns="0" bIns="0"/>
          <a:lstStyle>
            <a:lvl1pPr algn="l">
              <a:defRPr>
                <a:solidFill>
                  <a:schemeClr val="tx1">
                    <a:tint val="75000"/>
                  </a:schemeClr>
                </a:solidFill>
              </a:defRPr>
            </a:lvl1pPr>
          </a:lstStyle>
          <a:p>
            <a:fld id="{06549898-BD9D-43AE-BAD4-096FE1E1EBDB}" type="datetime1">
              <a:rPr lang="en-US" smtClean="0">
                <a:solidFill>
                  <a:prstClr val="black">
                    <a:tint val="75000"/>
                  </a:prstClr>
                </a:solidFill>
              </a:rPr>
              <a:t>11/2/2023</a:t>
            </a:fld>
            <a:endParaRPr lang="en-US" dirty="0">
              <a:solidFill>
                <a:prstClr val="black">
                  <a:tint val="75000"/>
                </a:prstClr>
              </a:solidFill>
            </a:endParaRPr>
          </a:p>
        </p:txBody>
      </p:sp>
      <p:sp>
        <p:nvSpPr>
          <p:cNvPr id="4" name="Holder 4"/>
          <p:cNvSpPr>
            <a:spLocks noGrp="1"/>
          </p:cNvSpPr>
          <p:nvPr>
            <p:ph type="sldNum" sz="quarter" idx="7"/>
          </p:nvPr>
        </p:nvSpPr>
        <p:spPr>
          <a:xfrm>
            <a:off x="6583680" y="6377941"/>
            <a:ext cx="2103120" cy="276999"/>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20622626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Main title slide">
    <p:spTree>
      <p:nvGrpSpPr>
        <p:cNvPr id="1" name=""/>
        <p:cNvGrpSpPr/>
        <p:nvPr/>
      </p:nvGrpSpPr>
      <p:grpSpPr>
        <a:xfrm>
          <a:off x="0" y="0"/>
          <a:ext cx="0" cy="0"/>
          <a:chOff x="0" y="0"/>
          <a:chExt cx="0" cy="0"/>
        </a:xfrm>
      </p:grpSpPr>
      <p:sp>
        <p:nvSpPr>
          <p:cNvPr id="5" name="Rectangle 4"/>
          <p:cNvSpPr/>
          <p:nvPr userDrawn="1"/>
        </p:nvSpPr>
        <p:spPr>
          <a:xfrm>
            <a:off x="2082801" y="1562103"/>
            <a:ext cx="4978400" cy="37338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101767" tIns="50872" rIns="101767" bIns="50872" rtlCol="0" anchor="ctr"/>
          <a:lstStyle/>
          <a:p>
            <a:pPr algn="ctr" defTabSz="298555"/>
            <a:endParaRPr lang="en-US" sz="1200" dirty="0">
              <a:solidFill>
                <a:prstClr val="white"/>
              </a:solidFill>
            </a:endParaRPr>
          </a:p>
        </p:txBody>
      </p:sp>
      <p:sp>
        <p:nvSpPr>
          <p:cNvPr id="3" name="Subtitle 2"/>
          <p:cNvSpPr>
            <a:spLocks noGrp="1"/>
          </p:cNvSpPr>
          <p:nvPr>
            <p:ph type="subTitle" idx="1"/>
          </p:nvPr>
        </p:nvSpPr>
        <p:spPr>
          <a:xfrm>
            <a:off x="2082801" y="4192277"/>
            <a:ext cx="4978400" cy="1103628"/>
          </a:xfrm>
        </p:spPr>
        <p:txBody>
          <a:bodyPr>
            <a:normAutofit/>
          </a:bodyPr>
          <a:lstStyle>
            <a:lvl1pPr marL="0" indent="0" algn="ctr">
              <a:buNone/>
              <a:defRPr sz="2200">
                <a:solidFill>
                  <a:srgbClr val="FFFFFF"/>
                </a:solidFill>
              </a:defRPr>
            </a:lvl1pPr>
            <a:lvl2pPr marL="508917" indent="0" algn="ctr">
              <a:buNone/>
              <a:defRPr>
                <a:solidFill>
                  <a:schemeClr val="tx1">
                    <a:tint val="75000"/>
                  </a:schemeClr>
                </a:solidFill>
              </a:defRPr>
            </a:lvl2pPr>
            <a:lvl3pPr marL="1017823" indent="0" algn="ctr">
              <a:buNone/>
              <a:defRPr>
                <a:solidFill>
                  <a:schemeClr val="tx1">
                    <a:tint val="75000"/>
                  </a:schemeClr>
                </a:solidFill>
              </a:defRPr>
            </a:lvl3pPr>
            <a:lvl4pPr marL="1526716" indent="0" algn="ctr">
              <a:buNone/>
              <a:defRPr>
                <a:solidFill>
                  <a:schemeClr val="tx1">
                    <a:tint val="75000"/>
                  </a:schemeClr>
                </a:solidFill>
              </a:defRPr>
            </a:lvl4pPr>
            <a:lvl5pPr marL="2035642" indent="0" algn="ctr">
              <a:buNone/>
              <a:defRPr>
                <a:solidFill>
                  <a:schemeClr val="tx1">
                    <a:tint val="75000"/>
                  </a:schemeClr>
                </a:solidFill>
              </a:defRPr>
            </a:lvl5pPr>
            <a:lvl6pPr marL="2544530" indent="0" algn="ctr">
              <a:buNone/>
              <a:defRPr>
                <a:solidFill>
                  <a:schemeClr val="tx1">
                    <a:tint val="75000"/>
                  </a:schemeClr>
                </a:solidFill>
              </a:defRPr>
            </a:lvl6pPr>
            <a:lvl7pPr marL="3053431" indent="0" algn="ctr">
              <a:buNone/>
              <a:defRPr>
                <a:solidFill>
                  <a:schemeClr val="tx1">
                    <a:tint val="75000"/>
                  </a:schemeClr>
                </a:solidFill>
              </a:defRPr>
            </a:lvl7pPr>
            <a:lvl8pPr marL="3562342" indent="0" algn="ctr">
              <a:buNone/>
              <a:defRPr>
                <a:solidFill>
                  <a:schemeClr val="tx1">
                    <a:tint val="75000"/>
                  </a:schemeClr>
                </a:solidFill>
              </a:defRPr>
            </a:lvl8pPr>
            <a:lvl9pPr marL="4071253" indent="0" algn="ctr">
              <a:buNone/>
              <a:defRPr>
                <a:solidFill>
                  <a:schemeClr val="tx1">
                    <a:tint val="75000"/>
                  </a:schemeClr>
                </a:solidFill>
              </a:defRPr>
            </a:lvl9pPr>
          </a:lstStyle>
          <a:p>
            <a:r>
              <a:rPr lang="en-US" dirty="0"/>
              <a:t>Click to edit Master subtitle style</a:t>
            </a:r>
          </a:p>
        </p:txBody>
      </p:sp>
      <p:pic>
        <p:nvPicPr>
          <p:cNvPr id="8" name="Picture 7" descr="ClevelandSciptLogoSM_White.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87620" y="1640168"/>
            <a:ext cx="2989588" cy="1898899"/>
          </a:xfrm>
          <a:prstGeom prst="rect">
            <a:avLst/>
          </a:prstGeom>
        </p:spPr>
      </p:pic>
      <p:pic>
        <p:nvPicPr>
          <p:cNvPr id="4" name="Picture 3" descr="_R6Q1477_RT.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2" y="1562193"/>
            <a:ext cx="2082799" cy="3733801"/>
          </a:xfrm>
          <a:prstGeom prst="rect">
            <a:avLst/>
          </a:prstGeom>
        </p:spPr>
      </p:pic>
      <p:pic>
        <p:nvPicPr>
          <p:cNvPr id="6" name="Picture 5"/>
          <p:cNvPicPr>
            <a:picLocks noChangeAspect="1"/>
          </p:cNvPicPr>
          <p:nvPr userDrawn="1"/>
        </p:nvPicPr>
        <p:blipFill rotWithShape="1">
          <a:blip r:embed="rId4" cstate="print">
            <a:extLst>
              <a:ext uri="{BEBA8EAE-BF5A-486C-A8C5-ECC9F3942E4B}">
                <a14:imgProps xmlns:a14="http://schemas.microsoft.com/office/drawing/2010/main">
                  <a14:imgLayer r:embed="rId5">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3624" t="10026" r="3765" b="10026"/>
          <a:stretch/>
        </p:blipFill>
        <p:spPr>
          <a:xfrm>
            <a:off x="92" y="89"/>
            <a:ext cx="2082799" cy="1562101"/>
          </a:xfrm>
          <a:prstGeom prst="rect">
            <a:avLst/>
          </a:prstGeom>
        </p:spPr>
      </p:pic>
      <p:pic>
        <p:nvPicPr>
          <p:cNvPr id="9" name="Picture 8" descr="_R6Q1344_RT.jpg"/>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2082801" y="5295993"/>
            <a:ext cx="4978400" cy="1562097"/>
          </a:xfrm>
          <a:prstGeom prst="rect">
            <a:avLst/>
          </a:prstGeom>
        </p:spPr>
      </p:pic>
      <p:pic>
        <p:nvPicPr>
          <p:cNvPr id="10" name="Picture 9"/>
          <p:cNvPicPr>
            <a:picLocks noChangeAspect="1"/>
          </p:cNvPicPr>
          <p:nvPr userDrawn="1"/>
        </p:nvPicPr>
        <p:blipFill rotWithShape="1">
          <a:blip r:embed="rId7" cstate="print">
            <a:extLst>
              <a:ext uri="{BEBA8EAE-BF5A-486C-A8C5-ECC9F3942E4B}">
                <a14:imgProps xmlns:a14="http://schemas.microsoft.com/office/drawing/2010/main">
                  <a14:imgLayer r:embed="rId8">
                    <a14:imgEffect>
                      <a14:colorTemperature colorTemp="11200"/>
                    </a14:imgEffect>
                    <a14:imgEffect>
                      <a14:saturation sat="33000"/>
                    </a14:imgEffect>
                  </a14:imgLayer>
                </a14:imgProps>
              </a:ext>
              <a:ext uri="{28A0092B-C50C-407E-A947-70E740481C1C}">
                <a14:useLocalDpi xmlns:a14="http://schemas.microsoft.com/office/drawing/2010/main" val="0"/>
              </a:ext>
            </a:extLst>
          </a:blip>
          <a:srcRect l="26255" t="2111" r="26255" b="2111"/>
          <a:stretch/>
        </p:blipFill>
        <p:spPr>
          <a:xfrm>
            <a:off x="7061201" y="1562192"/>
            <a:ext cx="2082798" cy="3733801"/>
          </a:xfrm>
          <a:prstGeom prst="rect">
            <a:avLst/>
          </a:prstGeom>
        </p:spPr>
      </p:pic>
      <p:pic>
        <p:nvPicPr>
          <p:cNvPr id="11" name="Picture 10" descr="_R6Q5734_RT.jpg"/>
          <p:cNvPicPr>
            <a:picLocks noChangeAspect="1"/>
          </p:cNvPicPr>
          <p:nvPr userDrawn="1"/>
        </p:nvPicPr>
        <p:blipFill rotWithShape="1">
          <a:blip r:embed="rId9" cstate="print">
            <a:extLst>
              <a:ext uri="{28A0092B-C50C-407E-A947-70E740481C1C}">
                <a14:useLocalDpi xmlns:a14="http://schemas.microsoft.com/office/drawing/2010/main"/>
              </a:ext>
            </a:extLst>
          </a:blip>
          <a:srcRect/>
          <a:stretch/>
        </p:blipFill>
        <p:spPr>
          <a:xfrm>
            <a:off x="7061291" y="89"/>
            <a:ext cx="2082799" cy="1562101"/>
          </a:xfrm>
          <a:prstGeom prst="rect">
            <a:avLst/>
          </a:prstGeom>
        </p:spPr>
      </p:pic>
      <p:pic>
        <p:nvPicPr>
          <p:cNvPr id="12" name="Picture 11" descr="_R6Q0887_RT.jpg"/>
          <p:cNvPicPr>
            <a:picLocks noChangeAspect="1"/>
          </p:cNvPicPr>
          <p:nvPr userDrawn="1"/>
        </p:nvPicPr>
        <p:blipFill rotWithShape="1">
          <a:blip r:embed="rId10" cstate="print">
            <a:extLst>
              <a:ext uri="{28A0092B-C50C-407E-A947-70E740481C1C}">
                <a14:useLocalDpi xmlns:a14="http://schemas.microsoft.com/office/drawing/2010/main"/>
              </a:ext>
            </a:extLst>
          </a:blip>
          <a:srcRect/>
          <a:stretch/>
        </p:blipFill>
        <p:spPr>
          <a:xfrm>
            <a:off x="0" y="5295993"/>
            <a:ext cx="2082800" cy="1562097"/>
          </a:xfrm>
          <a:prstGeom prst="rect">
            <a:avLst/>
          </a:prstGeom>
        </p:spPr>
      </p:pic>
      <p:pic>
        <p:nvPicPr>
          <p:cNvPr id="14" name="Picture 13" descr="17. North Coast Harbour Up Close Pano.jpg"/>
          <p:cNvPicPr>
            <a:picLocks noChangeAspect="1"/>
          </p:cNvPicPr>
          <p:nvPr userDrawn="1"/>
        </p:nvPicPr>
        <p:blipFill rotWithShape="1">
          <a:blip r:embed="rId11" cstate="print">
            <a:extLst>
              <a:ext uri="{28A0092B-C50C-407E-A947-70E740481C1C}">
                <a14:useLocalDpi xmlns:a14="http://schemas.microsoft.com/office/drawing/2010/main" val="0"/>
              </a:ext>
            </a:extLst>
          </a:blip>
          <a:srcRect t="10872" r="13596"/>
          <a:stretch/>
        </p:blipFill>
        <p:spPr>
          <a:xfrm>
            <a:off x="2082891" y="9"/>
            <a:ext cx="4978401" cy="1558943"/>
          </a:xfrm>
          <a:prstGeom prst="rect">
            <a:avLst/>
          </a:prstGeom>
        </p:spPr>
      </p:pic>
      <p:pic>
        <p:nvPicPr>
          <p:cNvPr id="17" name="Picture 16" descr="Aerial 2.jpg"/>
          <p:cNvPicPr>
            <a:picLocks noChangeAspect="1"/>
          </p:cNvPicPr>
          <p:nvPr userDrawn="1"/>
        </p:nvPicPr>
        <p:blipFill rotWithShape="1">
          <a:blip r:embed="rId12" cstate="print">
            <a:extLst>
              <a:ext uri="{28A0092B-C50C-407E-A947-70E740481C1C}">
                <a14:useLocalDpi xmlns:a14="http://schemas.microsoft.com/office/drawing/2010/main" val="0"/>
              </a:ext>
            </a:extLst>
          </a:blip>
          <a:srcRect t="-17234" b="6938"/>
          <a:stretch/>
        </p:blipFill>
        <p:spPr>
          <a:xfrm>
            <a:off x="7061291" y="5006622"/>
            <a:ext cx="2082799" cy="1851378"/>
          </a:xfrm>
          <a:prstGeom prst="rect">
            <a:avLst/>
          </a:prstGeom>
        </p:spPr>
      </p:pic>
    </p:spTree>
    <p:extLst>
      <p:ext uri="{BB962C8B-B14F-4D97-AF65-F5344CB8AC3E}">
        <p14:creationId xmlns:p14="http://schemas.microsoft.com/office/powerpoint/2010/main" val="1179053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ingle text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180" imgH="180" progId="TCLayout.ActiveDocument.1">
                  <p:embed/>
                </p:oleObj>
              </mc:Choice>
              <mc:Fallback>
                <p:oleObj name="think-cell Slide" r:id="rId3" imgW="180" imgH="180" progId="TCLayout.ActiveDocument.1">
                  <p:embed/>
                  <p:pic>
                    <p:nvPicPr>
                      <p:cNvPr id="3" name="Object 2"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336152" y="120685"/>
            <a:ext cx="8483998" cy="1846659"/>
          </a:xfrm>
        </p:spPr>
        <p:txBody>
          <a:bodyPr/>
          <a:lstStyle>
            <a:lvl1pPr>
              <a:defRPr/>
            </a:lvl1pPr>
          </a:lstStyle>
          <a:p>
            <a:r>
              <a:rPr lang="en-US" dirty="0"/>
              <a:t>Click to insert slide title</a:t>
            </a:r>
          </a:p>
        </p:txBody>
      </p:sp>
      <p:sp>
        <p:nvSpPr>
          <p:cNvPr id="7" name="Text Placeholder 11"/>
          <p:cNvSpPr>
            <a:spLocks noGrp="1"/>
          </p:cNvSpPr>
          <p:nvPr>
            <p:ph type="body" sz="quarter" idx="13" hasCustomPrompt="1"/>
          </p:nvPr>
        </p:nvSpPr>
        <p:spPr>
          <a:xfrm>
            <a:off x="336153" y="408641"/>
            <a:ext cx="8485586" cy="434736"/>
          </a:xfrm>
        </p:spPr>
        <p:txBody>
          <a:bodyPr>
            <a:noAutofit/>
          </a:bodyPr>
          <a:lstStyle>
            <a:lvl1pPr marL="1588" indent="-1588">
              <a:spcBef>
                <a:spcPts val="0"/>
              </a:spcBef>
              <a:buNone/>
              <a:defRPr sz="1600" baseline="0">
                <a:solidFill>
                  <a:srgbClr val="000000"/>
                </a:solidFill>
              </a:defRPr>
            </a:lvl1pPr>
          </a:lstStyle>
          <a:p>
            <a:pPr lvl="0"/>
            <a:r>
              <a:rPr lang="en-US" dirty="0"/>
              <a:t>Click to insert tagline</a:t>
            </a:r>
          </a:p>
        </p:txBody>
      </p:sp>
      <p:sp>
        <p:nvSpPr>
          <p:cNvPr id="14" name="Text Placeholder 13"/>
          <p:cNvSpPr>
            <a:spLocks noGrp="1"/>
          </p:cNvSpPr>
          <p:nvPr>
            <p:ph type="body" sz="quarter" idx="19" hasCustomPrompt="1"/>
          </p:nvPr>
        </p:nvSpPr>
        <p:spPr>
          <a:xfrm>
            <a:off x="336211" y="1166861"/>
            <a:ext cx="8483997" cy="1415772"/>
          </a:xfrm>
        </p:spPr>
        <p:txBody>
          <a:bodyPr/>
          <a:lstStyle>
            <a:lvl2pPr>
              <a:defRPr/>
            </a:lvl2pPr>
            <a:lvl3pPr>
              <a:defRPr/>
            </a:lvl3pPr>
            <a:lvl4pPr>
              <a:defRPr/>
            </a:lvl4pPr>
            <a:lvl5pPr>
              <a:defRPr baseline="0"/>
            </a:lvl5pPr>
          </a:lstStyle>
          <a:p>
            <a:pPr lvl="0"/>
            <a:r>
              <a:rPr lang="en-US" dirty="0"/>
              <a:t>Click here and hit tab to type bulleted text</a:t>
            </a:r>
          </a:p>
          <a:p>
            <a:pPr lvl="1"/>
            <a:r>
              <a:rPr lang="en-US" dirty="0"/>
              <a:t>First level bullet</a:t>
            </a:r>
          </a:p>
          <a:p>
            <a:pPr lvl="2"/>
            <a:r>
              <a:rPr lang="en-US" dirty="0"/>
              <a:t>Second level bullet</a:t>
            </a:r>
          </a:p>
          <a:p>
            <a:pPr lvl="3"/>
            <a:r>
              <a:rPr lang="en-US" dirty="0"/>
              <a:t>Third level bullet</a:t>
            </a:r>
          </a:p>
          <a:p>
            <a:pPr lvl="4"/>
            <a:r>
              <a:rPr lang="en-US" dirty="0"/>
              <a:t>Fourth level bullet</a:t>
            </a:r>
          </a:p>
        </p:txBody>
      </p:sp>
      <p:sp>
        <p:nvSpPr>
          <p:cNvPr id="6" name="Text Placeholder 9"/>
          <p:cNvSpPr>
            <a:spLocks noGrp="1"/>
          </p:cNvSpPr>
          <p:nvPr>
            <p:ph type="body" sz="quarter" idx="20" hasCustomPrompt="1"/>
          </p:nvPr>
        </p:nvSpPr>
        <p:spPr>
          <a:xfrm>
            <a:off x="1524232" y="6324069"/>
            <a:ext cx="7071129" cy="246221"/>
          </a:xfrm>
          <a:prstGeom prst="rect">
            <a:avLst/>
          </a:prstGeom>
        </p:spPr>
        <p:txBody>
          <a:bodyPr lIns="0" bIns="0" anchor="b" anchorCtr="0"/>
          <a:lstStyle>
            <a:lvl1pPr>
              <a:spcBef>
                <a:spcPts val="0"/>
              </a:spcBef>
              <a:spcAft>
                <a:spcPts val="0"/>
              </a:spcAft>
              <a:buNone/>
              <a:defRPr sz="800" baseline="0"/>
            </a:lvl1pPr>
            <a:lvl2pPr>
              <a:spcBef>
                <a:spcPts val="0"/>
              </a:spcBef>
              <a:buNone/>
              <a:defRPr sz="800"/>
            </a:lvl2pPr>
            <a:lvl3pPr>
              <a:spcBef>
                <a:spcPts val="0"/>
              </a:spcBef>
              <a:buNone/>
              <a:defRPr sz="800"/>
            </a:lvl3pPr>
            <a:lvl4pPr>
              <a:spcBef>
                <a:spcPts val="0"/>
              </a:spcBef>
              <a:buNone/>
              <a:defRPr sz="800"/>
            </a:lvl4pPr>
            <a:lvl5pPr>
              <a:spcBef>
                <a:spcPts val="0"/>
              </a:spcBef>
              <a:buNone/>
              <a:defRPr sz="800"/>
            </a:lvl5pPr>
          </a:lstStyle>
          <a:p>
            <a:pPr lvl="0"/>
            <a:r>
              <a:rPr lang="en-US" dirty="0"/>
              <a:t>Click to enter Notes and Sources: Arial 8 point, left and bottom aligned; no italics; align with bottom guide and left text border guide; select this shape and delete if not required</a:t>
            </a:r>
          </a:p>
        </p:txBody>
      </p:sp>
    </p:spTree>
    <p:extLst>
      <p:ext uri="{BB962C8B-B14F-4D97-AF65-F5344CB8AC3E}">
        <p14:creationId xmlns:p14="http://schemas.microsoft.com/office/powerpoint/2010/main" val="3755511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BBD918-0153-419C-B590-8F7C2F8DCC14}"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07DB8-D692-49FF-8A51-CAA46D4E6EE6}" type="slidenum">
              <a:rPr lang="en-US" smtClean="0"/>
              <a:t>‹#›</a:t>
            </a:fld>
            <a:endParaRPr lang="en-US"/>
          </a:p>
        </p:txBody>
      </p:sp>
    </p:spTree>
    <p:extLst>
      <p:ext uri="{BB962C8B-B14F-4D97-AF65-F5344CB8AC3E}">
        <p14:creationId xmlns:p14="http://schemas.microsoft.com/office/powerpoint/2010/main" val="1277226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BBD918-0153-419C-B590-8F7C2F8DCC14}"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07DB8-D692-49FF-8A51-CAA46D4E6EE6}" type="slidenum">
              <a:rPr lang="en-US" smtClean="0"/>
              <a:t>‹#›</a:t>
            </a:fld>
            <a:endParaRPr lang="en-US"/>
          </a:p>
        </p:txBody>
      </p:sp>
    </p:spTree>
    <p:extLst>
      <p:ext uri="{BB962C8B-B14F-4D97-AF65-F5344CB8AC3E}">
        <p14:creationId xmlns:p14="http://schemas.microsoft.com/office/powerpoint/2010/main" val="1732219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BBD918-0153-419C-B590-8F7C2F8DCC14}" type="datetimeFigureOut">
              <a:rPr lang="en-US" smtClean="0"/>
              <a:t>11/2/2023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E07DB8-D692-49FF-8A51-CAA46D4E6EE6}" type="slidenum">
              <a:rPr lang="en-US" smtClean="0"/>
              <a:t>‹#›</a:t>
            </a:fld>
            <a:endParaRPr lang="en-US"/>
          </a:p>
        </p:txBody>
      </p:sp>
    </p:spTree>
    <p:extLst>
      <p:ext uri="{BB962C8B-B14F-4D97-AF65-F5344CB8AC3E}">
        <p14:creationId xmlns:p14="http://schemas.microsoft.com/office/powerpoint/2010/main" val="1601287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BBD918-0153-419C-B590-8F7C2F8DCC14}" type="datetimeFigureOut">
              <a:rPr lang="en-US" smtClean="0"/>
              <a:t>11/2/2023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E07DB8-D692-49FF-8A51-CAA46D4E6EE6}" type="slidenum">
              <a:rPr lang="en-US" smtClean="0"/>
              <a:t>‹#›</a:t>
            </a:fld>
            <a:endParaRPr lang="en-US"/>
          </a:p>
        </p:txBody>
      </p:sp>
    </p:spTree>
    <p:extLst>
      <p:ext uri="{BB962C8B-B14F-4D97-AF65-F5344CB8AC3E}">
        <p14:creationId xmlns:p14="http://schemas.microsoft.com/office/powerpoint/2010/main" val="1448656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BBD918-0153-419C-B590-8F7C2F8DCC14}" type="datetimeFigureOut">
              <a:rPr lang="en-US" smtClean="0"/>
              <a:t>11/2/2023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E07DB8-D692-49FF-8A51-CAA46D4E6EE6}" type="slidenum">
              <a:rPr lang="en-US" smtClean="0"/>
              <a:t>‹#›</a:t>
            </a:fld>
            <a:endParaRPr lang="en-US"/>
          </a:p>
        </p:txBody>
      </p:sp>
    </p:spTree>
    <p:extLst>
      <p:ext uri="{BB962C8B-B14F-4D97-AF65-F5344CB8AC3E}">
        <p14:creationId xmlns:p14="http://schemas.microsoft.com/office/powerpoint/2010/main" val="2195468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BBD918-0153-419C-B590-8F7C2F8DCC14}"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07DB8-D692-49FF-8A51-CAA46D4E6EE6}" type="slidenum">
              <a:rPr lang="en-US" smtClean="0"/>
              <a:t>‹#›</a:t>
            </a:fld>
            <a:endParaRPr lang="en-US"/>
          </a:p>
        </p:txBody>
      </p:sp>
    </p:spTree>
    <p:extLst>
      <p:ext uri="{BB962C8B-B14F-4D97-AF65-F5344CB8AC3E}">
        <p14:creationId xmlns:p14="http://schemas.microsoft.com/office/powerpoint/2010/main" val="4208662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BBD918-0153-419C-B590-8F7C2F8DCC14}"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07DB8-D692-49FF-8A51-CAA46D4E6EE6}" type="slidenum">
              <a:rPr lang="en-US" smtClean="0"/>
              <a:t>‹#›</a:t>
            </a:fld>
            <a:endParaRPr lang="en-US"/>
          </a:p>
        </p:txBody>
      </p:sp>
    </p:spTree>
    <p:extLst>
      <p:ext uri="{BB962C8B-B14F-4D97-AF65-F5344CB8AC3E}">
        <p14:creationId xmlns:p14="http://schemas.microsoft.com/office/powerpoint/2010/main" val="1637876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BBD918-0153-419C-B590-8F7C2F8DCC14}" type="datetimeFigureOut">
              <a:rPr lang="en-US" smtClean="0"/>
              <a:t>11/2/2023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E07DB8-D692-49FF-8A51-CAA46D4E6EE6}" type="slidenum">
              <a:rPr lang="en-US" smtClean="0"/>
              <a:t>‹#›</a:t>
            </a:fld>
            <a:endParaRPr lang="en-US"/>
          </a:p>
        </p:txBody>
      </p:sp>
    </p:spTree>
    <p:extLst>
      <p:ext uri="{BB962C8B-B14F-4D97-AF65-F5344CB8AC3E}">
        <p14:creationId xmlns:p14="http://schemas.microsoft.com/office/powerpoint/2010/main" val="32082293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63363" y="525189"/>
            <a:ext cx="7817453" cy="923330"/>
          </a:xfrm>
          <a:prstGeom prst="rect">
            <a:avLst/>
          </a:prstGeom>
        </p:spPr>
        <p:txBody>
          <a:bodyPr wrap="square" lIns="0" tIns="0" rIns="0" bIns="0">
            <a:spAutoFit/>
          </a:bodyPr>
          <a:lstStyle>
            <a:lvl1pPr>
              <a:defRPr sz="6000" b="1" i="0">
                <a:solidFill>
                  <a:srgbClr val="0C74CC"/>
                </a:solidFill>
                <a:latin typeface="Arial Black"/>
                <a:cs typeface="Arial Black"/>
              </a:defRPr>
            </a:lvl1pPr>
          </a:lstStyle>
          <a:p>
            <a:endParaRPr/>
          </a:p>
        </p:txBody>
      </p:sp>
      <p:sp>
        <p:nvSpPr>
          <p:cNvPr id="3" name="Holder 3"/>
          <p:cNvSpPr>
            <a:spLocks noGrp="1"/>
          </p:cNvSpPr>
          <p:nvPr>
            <p:ph type="body" idx="1"/>
          </p:nvPr>
        </p:nvSpPr>
        <p:spPr>
          <a:xfrm>
            <a:off x="663274" y="2812207"/>
            <a:ext cx="4626230" cy="307777"/>
          </a:xfrm>
          <a:prstGeom prst="rect">
            <a:avLst/>
          </a:prstGeom>
        </p:spPr>
        <p:txBody>
          <a:bodyPr wrap="square" lIns="0" tIns="0" rIns="0" bIns="0">
            <a:spAutoFit/>
          </a:bodyPr>
          <a:lstStyle>
            <a:lvl1pPr>
              <a:defRPr sz="2000" b="1" i="0">
                <a:solidFill>
                  <a:srgbClr val="58595B"/>
                </a:solidFill>
                <a:latin typeface="Arial"/>
                <a:cs typeface="Arial"/>
              </a:defRPr>
            </a:lvl1pPr>
          </a:lstStyle>
          <a:p>
            <a:endParaRPr/>
          </a:p>
        </p:txBody>
      </p:sp>
      <p:sp>
        <p:nvSpPr>
          <p:cNvPr id="4" name="Holder 4"/>
          <p:cNvSpPr>
            <a:spLocks noGrp="1"/>
          </p:cNvSpPr>
          <p:nvPr>
            <p:ph type="ftr" sz="quarter" idx="5"/>
          </p:nvPr>
        </p:nvSpPr>
        <p:spPr>
          <a:xfrm>
            <a:off x="3108960" y="6377940"/>
            <a:ext cx="2926080" cy="184666"/>
          </a:xfrm>
          <a:prstGeom prst="rect">
            <a:avLst/>
          </a:prstGeom>
        </p:spPr>
        <p:txBody>
          <a:bodyPr wrap="square" lIns="0" tIns="0" rIns="0" bIns="0">
            <a:spAutoFit/>
          </a:bodyPr>
          <a:lstStyle>
            <a:lvl1pPr algn="ctr">
              <a:defRPr>
                <a:solidFill>
                  <a:schemeClr val="tx1">
                    <a:tint val="75000"/>
                  </a:schemeClr>
                </a:solidFill>
              </a:defRPr>
            </a:lvl1pPr>
          </a:lstStyle>
          <a:p>
            <a:pPr defTabSz="298555"/>
            <a:r>
              <a:rPr lang="en-US" sz="1200">
                <a:solidFill>
                  <a:prstClr val="black">
                    <a:tint val="75000"/>
                  </a:prstClr>
                </a:solidFill>
              </a:rPr>
              <a:t>OPICC DBE FORMS - 08.2020</a:t>
            </a:r>
            <a:endParaRPr lang="en-US" sz="1200" dirty="0">
              <a:solidFill>
                <a:prstClr val="black">
                  <a:tint val="75000"/>
                </a:prstClr>
              </a:solidFill>
            </a:endParaRPr>
          </a:p>
        </p:txBody>
      </p:sp>
      <p:sp>
        <p:nvSpPr>
          <p:cNvPr id="5" name="Holder 5"/>
          <p:cNvSpPr>
            <a:spLocks noGrp="1"/>
          </p:cNvSpPr>
          <p:nvPr>
            <p:ph type="dt" sz="half" idx="6"/>
          </p:nvPr>
        </p:nvSpPr>
        <p:spPr>
          <a:xfrm>
            <a:off x="457200" y="6377940"/>
            <a:ext cx="2103120" cy="184666"/>
          </a:xfrm>
          <a:prstGeom prst="rect">
            <a:avLst/>
          </a:prstGeom>
        </p:spPr>
        <p:txBody>
          <a:bodyPr wrap="square" lIns="0" tIns="0" rIns="0" bIns="0">
            <a:spAutoFit/>
          </a:bodyPr>
          <a:lstStyle>
            <a:lvl1pPr algn="l">
              <a:defRPr>
                <a:solidFill>
                  <a:schemeClr val="tx1">
                    <a:tint val="75000"/>
                  </a:schemeClr>
                </a:solidFill>
              </a:defRPr>
            </a:lvl1pPr>
          </a:lstStyle>
          <a:p>
            <a:pPr defTabSz="298555"/>
            <a:fld id="{7E42652E-296D-408B-B0B8-D5A80FBB9A55}" type="datetime1">
              <a:rPr lang="en-US" sz="1200" smtClean="0">
                <a:solidFill>
                  <a:prstClr val="black">
                    <a:tint val="75000"/>
                  </a:prstClr>
                </a:solidFill>
              </a:rPr>
              <a:t>11/2/2023</a:t>
            </a:fld>
            <a:endParaRPr lang="en-US" sz="1200" dirty="0">
              <a:solidFill>
                <a:prstClr val="black">
                  <a:tint val="75000"/>
                </a:prstClr>
              </a:solidFill>
            </a:endParaRPr>
          </a:p>
        </p:txBody>
      </p:sp>
      <p:sp>
        <p:nvSpPr>
          <p:cNvPr id="6" name="Holder 6"/>
          <p:cNvSpPr>
            <a:spLocks noGrp="1"/>
          </p:cNvSpPr>
          <p:nvPr>
            <p:ph type="sldNum" sz="quarter" idx="7"/>
          </p:nvPr>
        </p:nvSpPr>
        <p:spPr>
          <a:xfrm>
            <a:off x="6583680" y="6377940"/>
            <a:ext cx="2103120" cy="184666"/>
          </a:xfrm>
          <a:prstGeom prst="rect">
            <a:avLst/>
          </a:prstGeom>
        </p:spPr>
        <p:txBody>
          <a:bodyPr wrap="square" lIns="0" tIns="0" rIns="0" bIns="0">
            <a:spAutoFit/>
          </a:bodyPr>
          <a:lstStyle>
            <a:lvl1pPr algn="r">
              <a:defRPr>
                <a:solidFill>
                  <a:schemeClr val="tx1">
                    <a:tint val="75000"/>
                  </a:schemeClr>
                </a:solidFill>
              </a:defRPr>
            </a:lvl1pPr>
          </a:lstStyle>
          <a:p>
            <a:pPr defTabSz="298555"/>
            <a:fld id="{B6F15528-21DE-4FAA-801E-634DDDAF4B2B}" type="slidenum">
              <a:rPr lang="en-US" sz="1200" smtClean="0">
                <a:solidFill>
                  <a:prstClr val="black">
                    <a:tint val="75000"/>
                  </a:prstClr>
                </a:solidFill>
              </a:rPr>
              <a:pPr defTabSz="298555"/>
              <a:t>‹#›</a:t>
            </a:fld>
            <a:endParaRPr lang="en-US" sz="1200" dirty="0">
              <a:solidFill>
                <a:prstClr val="black">
                  <a:tint val="75000"/>
                </a:prstClr>
              </a:solidFill>
            </a:endParaRPr>
          </a:p>
        </p:txBody>
      </p:sp>
    </p:spTree>
    <p:extLst>
      <p:ext uri="{BB962C8B-B14F-4D97-AF65-F5344CB8AC3E}">
        <p14:creationId xmlns:p14="http://schemas.microsoft.com/office/powerpoint/2010/main" val="23290381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hf hdr="0" dt="0"/>
  <p:txStyles>
    <p:titleStyle>
      <a:lvl1pPr>
        <a:defRPr>
          <a:latin typeface="+mj-lt"/>
          <a:ea typeface="+mj-ea"/>
          <a:cs typeface="+mj-cs"/>
        </a:defRPr>
      </a:lvl1pPr>
    </p:titleStyle>
    <p:bodyStyle>
      <a:lvl1pPr marL="0">
        <a:defRPr>
          <a:latin typeface="+mn-lt"/>
          <a:ea typeface="+mn-ea"/>
          <a:cs typeface="+mn-cs"/>
        </a:defRPr>
      </a:lvl1pPr>
      <a:lvl2pPr marL="298555">
        <a:defRPr>
          <a:latin typeface="+mn-lt"/>
          <a:ea typeface="+mn-ea"/>
          <a:cs typeface="+mn-cs"/>
        </a:defRPr>
      </a:lvl2pPr>
      <a:lvl3pPr marL="597109">
        <a:defRPr>
          <a:latin typeface="+mn-lt"/>
          <a:ea typeface="+mn-ea"/>
          <a:cs typeface="+mn-cs"/>
        </a:defRPr>
      </a:lvl3pPr>
      <a:lvl4pPr marL="895664">
        <a:defRPr>
          <a:latin typeface="+mn-lt"/>
          <a:ea typeface="+mn-ea"/>
          <a:cs typeface="+mn-cs"/>
        </a:defRPr>
      </a:lvl4pPr>
      <a:lvl5pPr marL="1194217">
        <a:defRPr>
          <a:latin typeface="+mn-lt"/>
          <a:ea typeface="+mn-ea"/>
          <a:cs typeface="+mn-cs"/>
        </a:defRPr>
      </a:lvl5pPr>
      <a:lvl6pPr marL="1492769">
        <a:defRPr>
          <a:latin typeface="+mn-lt"/>
          <a:ea typeface="+mn-ea"/>
          <a:cs typeface="+mn-cs"/>
        </a:defRPr>
      </a:lvl6pPr>
      <a:lvl7pPr marL="1791324">
        <a:defRPr>
          <a:latin typeface="+mn-lt"/>
          <a:ea typeface="+mn-ea"/>
          <a:cs typeface="+mn-cs"/>
        </a:defRPr>
      </a:lvl7pPr>
      <a:lvl8pPr marL="2089879">
        <a:defRPr>
          <a:latin typeface="+mn-lt"/>
          <a:ea typeface="+mn-ea"/>
          <a:cs typeface="+mn-cs"/>
        </a:defRPr>
      </a:lvl8pPr>
      <a:lvl9pPr marL="2388429">
        <a:defRPr>
          <a:latin typeface="+mn-lt"/>
          <a:ea typeface="+mn-ea"/>
          <a:cs typeface="+mn-cs"/>
        </a:defRPr>
      </a:lvl9pPr>
    </p:bodyStyle>
    <p:otherStyle>
      <a:lvl1pPr marL="0">
        <a:defRPr>
          <a:latin typeface="+mn-lt"/>
          <a:ea typeface="+mn-ea"/>
          <a:cs typeface="+mn-cs"/>
        </a:defRPr>
      </a:lvl1pPr>
      <a:lvl2pPr marL="298555">
        <a:defRPr>
          <a:latin typeface="+mn-lt"/>
          <a:ea typeface="+mn-ea"/>
          <a:cs typeface="+mn-cs"/>
        </a:defRPr>
      </a:lvl2pPr>
      <a:lvl3pPr marL="597109">
        <a:defRPr>
          <a:latin typeface="+mn-lt"/>
          <a:ea typeface="+mn-ea"/>
          <a:cs typeface="+mn-cs"/>
        </a:defRPr>
      </a:lvl3pPr>
      <a:lvl4pPr marL="895664">
        <a:defRPr>
          <a:latin typeface="+mn-lt"/>
          <a:ea typeface="+mn-ea"/>
          <a:cs typeface="+mn-cs"/>
        </a:defRPr>
      </a:lvl4pPr>
      <a:lvl5pPr marL="1194217">
        <a:defRPr>
          <a:latin typeface="+mn-lt"/>
          <a:ea typeface="+mn-ea"/>
          <a:cs typeface="+mn-cs"/>
        </a:defRPr>
      </a:lvl5pPr>
      <a:lvl6pPr marL="1492769">
        <a:defRPr>
          <a:latin typeface="+mn-lt"/>
          <a:ea typeface="+mn-ea"/>
          <a:cs typeface="+mn-cs"/>
        </a:defRPr>
      </a:lvl6pPr>
      <a:lvl7pPr marL="1791324">
        <a:defRPr>
          <a:latin typeface="+mn-lt"/>
          <a:ea typeface="+mn-ea"/>
          <a:cs typeface="+mn-cs"/>
        </a:defRPr>
      </a:lvl7pPr>
      <a:lvl8pPr marL="2089879">
        <a:defRPr>
          <a:latin typeface="+mn-lt"/>
          <a:ea typeface="+mn-ea"/>
          <a:cs typeface="+mn-cs"/>
        </a:defRPr>
      </a:lvl8pPr>
      <a:lvl9pPr marL="2388429">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63363" y="525189"/>
            <a:ext cx="7817453" cy="923330"/>
          </a:xfrm>
          <a:prstGeom prst="rect">
            <a:avLst/>
          </a:prstGeom>
        </p:spPr>
        <p:txBody>
          <a:bodyPr wrap="square" lIns="0" tIns="0" rIns="0" bIns="0">
            <a:spAutoFit/>
          </a:bodyPr>
          <a:lstStyle>
            <a:lvl1pPr>
              <a:defRPr sz="6000" b="1" i="0">
                <a:solidFill>
                  <a:srgbClr val="0C74CC"/>
                </a:solidFill>
                <a:latin typeface="Arial Black"/>
                <a:cs typeface="Arial Black"/>
              </a:defRPr>
            </a:lvl1pPr>
          </a:lstStyle>
          <a:p>
            <a:endParaRPr/>
          </a:p>
        </p:txBody>
      </p:sp>
      <p:sp>
        <p:nvSpPr>
          <p:cNvPr id="3" name="Holder 3"/>
          <p:cNvSpPr>
            <a:spLocks noGrp="1"/>
          </p:cNvSpPr>
          <p:nvPr>
            <p:ph type="body" idx="1"/>
          </p:nvPr>
        </p:nvSpPr>
        <p:spPr>
          <a:xfrm>
            <a:off x="663274" y="2812207"/>
            <a:ext cx="4626230" cy="307777"/>
          </a:xfrm>
          <a:prstGeom prst="rect">
            <a:avLst/>
          </a:prstGeom>
        </p:spPr>
        <p:txBody>
          <a:bodyPr wrap="square" lIns="0" tIns="0" rIns="0" bIns="0">
            <a:spAutoFit/>
          </a:bodyPr>
          <a:lstStyle>
            <a:lvl1pPr>
              <a:defRPr sz="2000" b="1" i="0">
                <a:solidFill>
                  <a:srgbClr val="58595B"/>
                </a:solidFill>
                <a:latin typeface="Arial"/>
                <a:cs typeface="Arial"/>
              </a:defRPr>
            </a:lvl1pPr>
          </a:lstStyle>
          <a:p>
            <a:endParaRPr/>
          </a:p>
        </p:txBody>
      </p:sp>
      <p:sp>
        <p:nvSpPr>
          <p:cNvPr id="4" name="Holder 4"/>
          <p:cNvSpPr>
            <a:spLocks noGrp="1"/>
          </p:cNvSpPr>
          <p:nvPr>
            <p:ph type="ftr" sz="quarter" idx="5"/>
          </p:nvPr>
        </p:nvSpPr>
        <p:spPr>
          <a:xfrm>
            <a:off x="3108960" y="6377940"/>
            <a:ext cx="2926080" cy="184666"/>
          </a:xfrm>
          <a:prstGeom prst="rect">
            <a:avLst/>
          </a:prstGeom>
        </p:spPr>
        <p:txBody>
          <a:bodyPr wrap="square" lIns="0" tIns="0" rIns="0" bIns="0">
            <a:spAutoFit/>
          </a:bodyPr>
          <a:lstStyle>
            <a:lvl1pPr algn="ctr">
              <a:defRPr>
                <a:solidFill>
                  <a:schemeClr val="tx1">
                    <a:tint val="75000"/>
                  </a:schemeClr>
                </a:solidFill>
              </a:defRPr>
            </a:lvl1pPr>
          </a:lstStyle>
          <a:p>
            <a:pPr defTabSz="298555"/>
            <a:r>
              <a:rPr lang="en-US" sz="1200">
                <a:solidFill>
                  <a:prstClr val="black">
                    <a:tint val="75000"/>
                  </a:prstClr>
                </a:solidFill>
              </a:rPr>
              <a:t>OCI FORMS </a:t>
            </a:r>
            <a:endParaRPr lang="en-US" sz="1200" dirty="0">
              <a:solidFill>
                <a:prstClr val="black">
                  <a:tint val="75000"/>
                </a:prstClr>
              </a:solidFill>
            </a:endParaRPr>
          </a:p>
        </p:txBody>
      </p:sp>
      <p:sp>
        <p:nvSpPr>
          <p:cNvPr id="5" name="Holder 5"/>
          <p:cNvSpPr>
            <a:spLocks noGrp="1"/>
          </p:cNvSpPr>
          <p:nvPr>
            <p:ph type="dt" sz="half" idx="6"/>
          </p:nvPr>
        </p:nvSpPr>
        <p:spPr>
          <a:xfrm>
            <a:off x="457200" y="6377940"/>
            <a:ext cx="2103120" cy="184666"/>
          </a:xfrm>
          <a:prstGeom prst="rect">
            <a:avLst/>
          </a:prstGeom>
        </p:spPr>
        <p:txBody>
          <a:bodyPr wrap="square" lIns="0" tIns="0" rIns="0" bIns="0">
            <a:spAutoFit/>
          </a:bodyPr>
          <a:lstStyle>
            <a:lvl1pPr algn="l">
              <a:defRPr>
                <a:solidFill>
                  <a:schemeClr val="tx1">
                    <a:tint val="75000"/>
                  </a:schemeClr>
                </a:solidFill>
              </a:defRPr>
            </a:lvl1pPr>
          </a:lstStyle>
          <a:p>
            <a:pPr defTabSz="298555"/>
            <a:fld id="{DA51CB02-6057-4C68-BD9E-1D218DE7BCA9}" type="datetime1">
              <a:rPr lang="en-US" sz="1200" smtClean="0">
                <a:solidFill>
                  <a:prstClr val="black">
                    <a:tint val="75000"/>
                  </a:prstClr>
                </a:solidFill>
              </a:rPr>
              <a:t>11/2/2023</a:t>
            </a:fld>
            <a:endParaRPr lang="en-US" sz="1200" dirty="0">
              <a:solidFill>
                <a:prstClr val="black">
                  <a:tint val="75000"/>
                </a:prstClr>
              </a:solidFill>
            </a:endParaRPr>
          </a:p>
        </p:txBody>
      </p:sp>
      <p:sp>
        <p:nvSpPr>
          <p:cNvPr id="6" name="Holder 6"/>
          <p:cNvSpPr>
            <a:spLocks noGrp="1"/>
          </p:cNvSpPr>
          <p:nvPr>
            <p:ph type="sldNum" sz="quarter" idx="7"/>
          </p:nvPr>
        </p:nvSpPr>
        <p:spPr>
          <a:xfrm>
            <a:off x="6583680" y="6377940"/>
            <a:ext cx="2103120" cy="184666"/>
          </a:xfrm>
          <a:prstGeom prst="rect">
            <a:avLst/>
          </a:prstGeom>
        </p:spPr>
        <p:txBody>
          <a:bodyPr wrap="square" lIns="0" tIns="0" rIns="0" bIns="0">
            <a:spAutoFit/>
          </a:bodyPr>
          <a:lstStyle>
            <a:lvl1pPr algn="r">
              <a:defRPr>
                <a:solidFill>
                  <a:schemeClr val="tx1">
                    <a:tint val="75000"/>
                  </a:schemeClr>
                </a:solidFill>
              </a:defRPr>
            </a:lvl1pPr>
          </a:lstStyle>
          <a:p>
            <a:pPr defTabSz="298555"/>
            <a:fld id="{B6F15528-21DE-4FAA-801E-634DDDAF4B2B}" type="slidenum">
              <a:rPr lang="en-US" sz="1200" smtClean="0">
                <a:solidFill>
                  <a:prstClr val="black">
                    <a:tint val="75000"/>
                  </a:prstClr>
                </a:solidFill>
              </a:rPr>
              <a:pPr defTabSz="298555"/>
              <a:t>‹#›</a:t>
            </a:fld>
            <a:endParaRPr lang="en-US" sz="1200" dirty="0">
              <a:solidFill>
                <a:prstClr val="black">
                  <a:tint val="75000"/>
                </a:prstClr>
              </a:solidFill>
            </a:endParaRPr>
          </a:p>
        </p:txBody>
      </p:sp>
    </p:spTree>
    <p:extLst>
      <p:ext uri="{BB962C8B-B14F-4D97-AF65-F5344CB8AC3E}">
        <p14:creationId xmlns:p14="http://schemas.microsoft.com/office/powerpoint/2010/main" val="347405728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Lst>
  <p:hf hdr="0" dt="0"/>
  <p:txStyles>
    <p:titleStyle>
      <a:lvl1pPr>
        <a:defRPr>
          <a:latin typeface="+mj-lt"/>
          <a:ea typeface="+mj-ea"/>
          <a:cs typeface="+mj-cs"/>
        </a:defRPr>
      </a:lvl1pPr>
    </p:titleStyle>
    <p:bodyStyle>
      <a:lvl1pPr marL="0">
        <a:defRPr>
          <a:latin typeface="+mn-lt"/>
          <a:ea typeface="+mn-ea"/>
          <a:cs typeface="+mn-cs"/>
        </a:defRPr>
      </a:lvl1pPr>
      <a:lvl2pPr marL="298555">
        <a:defRPr>
          <a:latin typeface="+mn-lt"/>
          <a:ea typeface="+mn-ea"/>
          <a:cs typeface="+mn-cs"/>
        </a:defRPr>
      </a:lvl2pPr>
      <a:lvl3pPr marL="597109">
        <a:defRPr>
          <a:latin typeface="+mn-lt"/>
          <a:ea typeface="+mn-ea"/>
          <a:cs typeface="+mn-cs"/>
        </a:defRPr>
      </a:lvl3pPr>
      <a:lvl4pPr marL="895664">
        <a:defRPr>
          <a:latin typeface="+mn-lt"/>
          <a:ea typeface="+mn-ea"/>
          <a:cs typeface="+mn-cs"/>
        </a:defRPr>
      </a:lvl4pPr>
      <a:lvl5pPr marL="1194217">
        <a:defRPr>
          <a:latin typeface="+mn-lt"/>
          <a:ea typeface="+mn-ea"/>
          <a:cs typeface="+mn-cs"/>
        </a:defRPr>
      </a:lvl5pPr>
      <a:lvl6pPr marL="1492769">
        <a:defRPr>
          <a:latin typeface="+mn-lt"/>
          <a:ea typeface="+mn-ea"/>
          <a:cs typeface="+mn-cs"/>
        </a:defRPr>
      </a:lvl6pPr>
      <a:lvl7pPr marL="1791324">
        <a:defRPr>
          <a:latin typeface="+mn-lt"/>
          <a:ea typeface="+mn-ea"/>
          <a:cs typeface="+mn-cs"/>
        </a:defRPr>
      </a:lvl7pPr>
      <a:lvl8pPr marL="2089879">
        <a:defRPr>
          <a:latin typeface="+mn-lt"/>
          <a:ea typeface="+mn-ea"/>
          <a:cs typeface="+mn-cs"/>
        </a:defRPr>
      </a:lvl8pPr>
      <a:lvl9pPr marL="2388429">
        <a:defRPr>
          <a:latin typeface="+mn-lt"/>
          <a:ea typeface="+mn-ea"/>
          <a:cs typeface="+mn-cs"/>
        </a:defRPr>
      </a:lvl9pPr>
    </p:bodyStyle>
    <p:otherStyle>
      <a:lvl1pPr marL="0">
        <a:defRPr>
          <a:latin typeface="+mn-lt"/>
          <a:ea typeface="+mn-ea"/>
          <a:cs typeface="+mn-cs"/>
        </a:defRPr>
      </a:lvl1pPr>
      <a:lvl2pPr marL="298555">
        <a:defRPr>
          <a:latin typeface="+mn-lt"/>
          <a:ea typeface="+mn-ea"/>
          <a:cs typeface="+mn-cs"/>
        </a:defRPr>
      </a:lvl2pPr>
      <a:lvl3pPr marL="597109">
        <a:defRPr>
          <a:latin typeface="+mn-lt"/>
          <a:ea typeface="+mn-ea"/>
          <a:cs typeface="+mn-cs"/>
        </a:defRPr>
      </a:lvl3pPr>
      <a:lvl4pPr marL="895664">
        <a:defRPr>
          <a:latin typeface="+mn-lt"/>
          <a:ea typeface="+mn-ea"/>
          <a:cs typeface="+mn-cs"/>
        </a:defRPr>
      </a:lvl4pPr>
      <a:lvl5pPr marL="1194217">
        <a:defRPr>
          <a:latin typeface="+mn-lt"/>
          <a:ea typeface="+mn-ea"/>
          <a:cs typeface="+mn-cs"/>
        </a:defRPr>
      </a:lvl5pPr>
      <a:lvl6pPr marL="1492769">
        <a:defRPr>
          <a:latin typeface="+mn-lt"/>
          <a:ea typeface="+mn-ea"/>
          <a:cs typeface="+mn-cs"/>
        </a:defRPr>
      </a:lvl6pPr>
      <a:lvl7pPr marL="1791324">
        <a:defRPr>
          <a:latin typeface="+mn-lt"/>
          <a:ea typeface="+mn-ea"/>
          <a:cs typeface="+mn-cs"/>
        </a:defRPr>
      </a:lvl7pPr>
      <a:lvl8pPr marL="2089879">
        <a:defRPr>
          <a:latin typeface="+mn-lt"/>
          <a:ea typeface="+mn-ea"/>
          <a:cs typeface="+mn-cs"/>
        </a:defRPr>
      </a:lvl8pPr>
      <a:lvl9pPr marL="2388429">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mailto:thooten@clevelandairport.com"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sharris@clevelandairport.com"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zrandall@clevelandairport.com"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rturner@clevelandairport.com"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oleObject" Target="../embeddings/oleObject3.bin"/><Relationship Id="rId5" Type="http://schemas.openxmlformats.org/officeDocument/2006/relationships/image" Target="../media/image16.png"/><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3.jpeg"/><Relationship Id="rId7" Type="http://schemas.openxmlformats.org/officeDocument/2006/relationships/diagramQuickStyle" Target="../diagrams/quickStyle1.xml"/><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8.jpeg"/><Relationship Id="rId9" Type="http://schemas.microsoft.com/office/2007/relationships/diagramDrawing" Target="../diagrams/drawing1.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21.emf"/><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oleObject" Target="../embeddings/oleObject5.bin"/><Relationship Id="rId5" Type="http://schemas.openxmlformats.org/officeDocument/2006/relationships/image" Target="../media/image20.emf"/><Relationship Id="rId4" Type="http://schemas.openxmlformats.org/officeDocument/2006/relationships/oleObject" Target="../embeddings/oleObject4.bin"/></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13.jpeg"/></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16.xml"/><Relationship Id="rId6" Type="http://schemas.openxmlformats.org/officeDocument/2006/relationships/hyperlink" Target="https://cleveland.diversitycompliance.com/Default.asp" TargetMode="External"/><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16.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dol.gov/whd/regs/compliance/whdfs66.pdf" TargetMode="Externa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16.xml"/><Relationship Id="rId5" Type="http://schemas.openxmlformats.org/officeDocument/2006/relationships/image" Target="../media/image28.png"/><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airportprocurement@clevelandairport.com"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22_586DDCE0.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sz="2891" b="1" dirty="0">
              <a:solidFill>
                <a:schemeClr val="bg1"/>
              </a:solidFill>
              <a:latin typeface="Bookman Old Style" panose="02050604050505020204" pitchFamily="18" charset="0"/>
              <a:ea typeface="+mj-ea"/>
              <a:cs typeface="Arial Black"/>
            </a:endParaRPr>
          </a:p>
        </p:txBody>
      </p:sp>
      <p:sp>
        <p:nvSpPr>
          <p:cNvPr id="3" name="object 3"/>
          <p:cNvSpPr txBox="1">
            <a:spLocks noGrp="1"/>
          </p:cNvSpPr>
          <p:nvPr>
            <p:ph type="title"/>
          </p:nvPr>
        </p:nvSpPr>
        <p:spPr>
          <a:xfrm>
            <a:off x="367097" y="250319"/>
            <a:ext cx="8199148" cy="2061512"/>
          </a:xfrm>
          <a:prstGeom prst="rect">
            <a:avLst/>
          </a:prstGeom>
        </p:spPr>
        <p:txBody>
          <a:bodyPr vert="horz" wrap="square" lIns="0" tIns="7924" rIns="0" bIns="0" rtlCol="0" anchor="ctr">
            <a:spAutoFit/>
          </a:bodyPr>
          <a:lstStyle/>
          <a:p>
            <a:pPr marL="8342" marR="3337">
              <a:lnSpc>
                <a:spcPct val="117900"/>
              </a:lnSpc>
              <a:spcBef>
                <a:spcPts val="63"/>
              </a:spcBef>
            </a:pPr>
            <a:r>
              <a:rPr lang="en-US" sz="2800" dirty="0">
                <a:solidFill>
                  <a:schemeClr val="bg1"/>
                </a:solidFill>
                <a:latin typeface="Bookman Old Style" panose="02050604050505020204" pitchFamily="18" charset="0"/>
              </a:rPr>
              <a:t>Cleveland Airport System</a:t>
            </a:r>
            <a:br>
              <a:rPr lang="en-US" sz="3941" dirty="0">
                <a:solidFill>
                  <a:schemeClr val="bg1"/>
                </a:solidFill>
                <a:latin typeface="Bookman Old Style" panose="02050604050505020204" pitchFamily="18" charset="0"/>
              </a:rPr>
            </a:br>
            <a:r>
              <a:rPr lang="en-US" dirty="0">
                <a:solidFill>
                  <a:schemeClr val="bg1"/>
                </a:solidFill>
                <a:latin typeface="Bookman Old Style" panose="02050604050505020204" pitchFamily="18" charset="0"/>
              </a:rPr>
              <a:t>Environmental Analytical and Regulatory Services</a:t>
            </a:r>
            <a:endParaRPr dirty="0"/>
          </a:p>
        </p:txBody>
      </p:sp>
      <p:sp>
        <p:nvSpPr>
          <p:cNvPr id="4" name="object 4"/>
          <p:cNvSpPr txBox="1"/>
          <p:nvPr/>
        </p:nvSpPr>
        <p:spPr>
          <a:xfrm>
            <a:off x="692477" y="4667874"/>
            <a:ext cx="7548389" cy="886640"/>
          </a:xfrm>
          <a:prstGeom prst="rect">
            <a:avLst/>
          </a:prstGeom>
        </p:spPr>
        <p:txBody>
          <a:bodyPr vert="horz" wrap="square" lIns="0" tIns="7924" rIns="0" bIns="0" rtlCol="0">
            <a:spAutoFit/>
          </a:bodyPr>
          <a:lstStyle/>
          <a:p>
            <a:pPr marL="8342" marR="3337">
              <a:lnSpc>
                <a:spcPct val="128600"/>
              </a:lnSpc>
              <a:spcBef>
                <a:spcPts val="63"/>
              </a:spcBef>
              <a:tabLst>
                <a:tab pos="690925" algn="l"/>
                <a:tab pos="1497691" algn="l"/>
                <a:tab pos="1965451" algn="l"/>
                <a:tab pos="2087164" algn="l"/>
                <a:tab pos="2536307" algn="l"/>
                <a:tab pos="2830625" algn="l"/>
                <a:tab pos="3237546" algn="l"/>
                <a:tab pos="3616728" algn="l"/>
                <a:tab pos="4387526" algn="l"/>
              </a:tabLst>
            </a:pPr>
            <a:r>
              <a:rPr lang="en-US" sz="2299" b="1" spc="167" dirty="0">
                <a:solidFill>
                  <a:srgbClr val="FFFFFF"/>
                </a:solidFill>
                <a:latin typeface="Arial"/>
                <a:cs typeface="Arial"/>
              </a:rPr>
              <a:t>November 3, 2023</a:t>
            </a:r>
          </a:p>
          <a:p>
            <a:pPr marL="8342" marR="3337">
              <a:lnSpc>
                <a:spcPct val="128600"/>
              </a:lnSpc>
              <a:spcBef>
                <a:spcPts val="63"/>
              </a:spcBef>
              <a:tabLst>
                <a:tab pos="690925" algn="l"/>
                <a:tab pos="1497691" algn="l"/>
                <a:tab pos="1965451" algn="l"/>
                <a:tab pos="2087164" algn="l"/>
                <a:tab pos="2536307" algn="l"/>
                <a:tab pos="2830625" algn="l"/>
                <a:tab pos="3237546" algn="l"/>
                <a:tab pos="3616728" algn="l"/>
                <a:tab pos="4387526" algn="l"/>
              </a:tabLst>
            </a:pPr>
            <a:endParaRPr sz="2299" b="1" spc="167" dirty="0">
              <a:solidFill>
                <a:srgbClr val="FFFFFF"/>
              </a:solidFill>
              <a:latin typeface="Arial"/>
              <a:cs typeface="Arial"/>
            </a:endParaRPr>
          </a:p>
        </p:txBody>
      </p:sp>
      <p:sp>
        <p:nvSpPr>
          <p:cNvPr id="5" name="object 5"/>
          <p:cNvSpPr/>
          <p:nvPr/>
        </p:nvSpPr>
        <p:spPr>
          <a:xfrm>
            <a:off x="727934" y="2477893"/>
            <a:ext cx="1297347" cy="79259"/>
          </a:xfrm>
          <a:custGeom>
            <a:avLst/>
            <a:gdLst/>
            <a:ahLst/>
            <a:cxnLst/>
            <a:rect l="l" t="t" r="r" b="b"/>
            <a:pathLst>
              <a:path w="1974850" h="120650">
                <a:moveTo>
                  <a:pt x="0" y="120561"/>
                </a:moveTo>
                <a:lnTo>
                  <a:pt x="1974850" y="120561"/>
                </a:lnTo>
                <a:lnTo>
                  <a:pt x="1974850" y="0"/>
                </a:lnTo>
                <a:lnTo>
                  <a:pt x="0" y="0"/>
                </a:lnTo>
                <a:lnTo>
                  <a:pt x="0" y="120561"/>
                </a:lnTo>
                <a:close/>
              </a:path>
            </a:pathLst>
          </a:custGeom>
          <a:solidFill>
            <a:srgbClr val="78BE3B"/>
          </a:solidFill>
        </p:spPr>
        <p:txBody>
          <a:bodyPr wrap="square" lIns="0" tIns="0" rIns="0" bIns="0" rtlCol="0"/>
          <a:lstStyle/>
          <a:p>
            <a:endParaRPr sz="1183" dirty="0"/>
          </a:p>
        </p:txBody>
      </p:sp>
      <p:sp>
        <p:nvSpPr>
          <p:cNvPr id="6" name="object 3"/>
          <p:cNvSpPr txBox="1">
            <a:spLocks/>
          </p:cNvSpPr>
          <p:nvPr/>
        </p:nvSpPr>
        <p:spPr>
          <a:xfrm>
            <a:off x="769321" y="2639655"/>
            <a:ext cx="7717665" cy="533017"/>
          </a:xfrm>
          <a:prstGeom prst="rect">
            <a:avLst/>
          </a:prstGeom>
        </p:spPr>
        <p:txBody>
          <a:bodyPr vert="horz" wrap="square" lIns="0" tIns="7924" rIns="0" bIns="0" rtlCol="0">
            <a:spAutoFit/>
          </a:bodyPr>
          <a:lstStyle>
            <a:lvl1pPr>
              <a:defRPr sz="5900" b="1" i="0">
                <a:solidFill>
                  <a:srgbClr val="0C74CC"/>
                </a:solidFill>
                <a:latin typeface="Arial Black"/>
                <a:ea typeface="+mj-ea"/>
                <a:cs typeface="Arial Black"/>
              </a:defRPr>
            </a:lvl1pPr>
          </a:lstStyle>
          <a:p>
            <a:pPr marL="8342" marR="3337" defTabSz="600654">
              <a:lnSpc>
                <a:spcPct val="117900"/>
              </a:lnSpc>
              <a:spcBef>
                <a:spcPts val="63"/>
              </a:spcBef>
            </a:pPr>
            <a:r>
              <a:rPr lang="en-US" sz="3153" dirty="0">
                <a:solidFill>
                  <a:schemeClr val="bg1"/>
                </a:solidFill>
                <a:latin typeface="Bookman Old Style" panose="02050604050505020204" pitchFamily="18" charset="0"/>
              </a:rPr>
              <a:t>Pre-Qualification Meeting</a:t>
            </a:r>
          </a:p>
        </p:txBody>
      </p:sp>
    </p:spTree>
    <p:extLst>
      <p:ext uri="{BB962C8B-B14F-4D97-AF65-F5344CB8AC3E}">
        <p14:creationId xmlns:p14="http://schemas.microsoft.com/office/powerpoint/2010/main" val="2082781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pPr lvl="7"/>
            <a:endParaRPr lang="en-US" sz="1200" b="1" dirty="0">
              <a:effectLst/>
              <a:latin typeface="Arial" panose="020B0604020202020204" pitchFamily="34" charset="0"/>
              <a:ea typeface="Calibri" panose="020F0502020204030204" pitchFamily="34" charset="0"/>
            </a:endParaRPr>
          </a:p>
          <a:p>
            <a:pPr lvl="7"/>
            <a:endParaRPr lang="en-US" sz="1200" b="1" dirty="0">
              <a:latin typeface="Arial" panose="020B0604020202020204" pitchFamily="34" charset="0"/>
              <a:ea typeface="Calibri" panose="020F0502020204030204" pitchFamily="34" charset="0"/>
            </a:endParaRPr>
          </a:p>
        </p:txBody>
      </p:sp>
      <p:sp>
        <p:nvSpPr>
          <p:cNvPr id="4" name="object 4"/>
          <p:cNvSpPr/>
          <p:nvPr/>
        </p:nvSpPr>
        <p:spPr>
          <a:xfrm>
            <a:off x="620101" y="1206857"/>
            <a:ext cx="1297347" cy="79259"/>
          </a:xfrm>
          <a:custGeom>
            <a:avLst/>
            <a:gdLst/>
            <a:ahLst/>
            <a:cxnLst/>
            <a:rect l="l" t="t" r="r" b="b"/>
            <a:pathLst>
              <a:path w="1974850" h="120650">
                <a:moveTo>
                  <a:pt x="0" y="120561"/>
                </a:moveTo>
                <a:lnTo>
                  <a:pt x="1974850" y="120561"/>
                </a:lnTo>
                <a:lnTo>
                  <a:pt x="1974850" y="0"/>
                </a:lnTo>
                <a:lnTo>
                  <a:pt x="0" y="0"/>
                </a:lnTo>
                <a:lnTo>
                  <a:pt x="0" y="120561"/>
                </a:lnTo>
                <a:close/>
              </a:path>
            </a:pathLst>
          </a:custGeom>
          <a:solidFill>
            <a:srgbClr val="78BE3B"/>
          </a:solidFill>
        </p:spPr>
        <p:txBody>
          <a:bodyPr wrap="square" lIns="0" tIns="0" rIns="0" bIns="0" rtlCol="0"/>
          <a:lstStyle/>
          <a:p>
            <a:endParaRPr sz="1183" dirty="0"/>
          </a:p>
        </p:txBody>
      </p:sp>
      <p:sp>
        <p:nvSpPr>
          <p:cNvPr id="5" name="TextBox 4"/>
          <p:cNvSpPr txBox="1"/>
          <p:nvPr/>
        </p:nvSpPr>
        <p:spPr>
          <a:xfrm>
            <a:off x="1102222" y="1511248"/>
            <a:ext cx="7435970" cy="3662541"/>
          </a:xfrm>
          <a:prstGeom prst="rect">
            <a:avLst/>
          </a:prstGeom>
          <a:noFill/>
        </p:spPr>
        <p:txBody>
          <a:bodyPr wrap="square" rtlCol="0">
            <a:spAutoFit/>
          </a:bodyPr>
          <a:lstStyle/>
          <a:p>
            <a:pPr algn="just"/>
            <a:endParaRPr lang="en-US" b="1" dirty="0">
              <a:ea typeface="Times New Roman" panose="02020603050405020304" pitchFamily="18" charset="0"/>
            </a:endParaRPr>
          </a:p>
          <a:p>
            <a:pPr marL="171450" indent="-171450" algn="just">
              <a:buFont typeface="Arial" panose="020B0604020202020204" pitchFamily="34" charset="0"/>
              <a:buChar char="•"/>
            </a:pPr>
            <a:endParaRPr lang="en-US" b="1" dirty="0">
              <a:ea typeface="Times New Roman" panose="02020603050405020304" pitchFamily="18" charset="0"/>
            </a:endParaRPr>
          </a:p>
          <a:p>
            <a:pPr marL="171450" indent="-171450" algn="just">
              <a:buFont typeface="Arial" panose="020B0604020202020204" pitchFamily="34" charset="0"/>
              <a:buChar char="•"/>
            </a:pPr>
            <a:r>
              <a:rPr lang="en-US" sz="2800" dirty="0">
                <a:ea typeface="Times New Roman" panose="02020603050405020304" pitchFamily="18" charset="0"/>
              </a:rPr>
              <a:t>Safety Management System </a:t>
            </a:r>
          </a:p>
          <a:p>
            <a:pPr marL="171450" indent="-171450" algn="just">
              <a:buFont typeface="Arial" panose="020B0604020202020204" pitchFamily="34" charset="0"/>
              <a:buChar char="•"/>
            </a:pPr>
            <a:endParaRPr lang="en-US" sz="2800" dirty="0">
              <a:ea typeface="Times New Roman" panose="02020603050405020304" pitchFamily="18" charset="0"/>
            </a:endParaRPr>
          </a:p>
          <a:p>
            <a:pPr marL="171450" indent="-171450" algn="just">
              <a:buFont typeface="Arial" panose="020B0604020202020204" pitchFamily="34" charset="0"/>
              <a:buChar char="•"/>
            </a:pPr>
            <a:r>
              <a:rPr lang="en-US" sz="2800" dirty="0">
                <a:ea typeface="Times New Roman" panose="02020603050405020304" pitchFamily="18" charset="0"/>
              </a:rPr>
              <a:t>OSHA/FAA/DPC/Requirements</a:t>
            </a:r>
          </a:p>
          <a:p>
            <a:pPr marL="171450" indent="-171450" algn="just">
              <a:buFont typeface="Arial" panose="020B0604020202020204" pitchFamily="34" charset="0"/>
              <a:buChar char="•"/>
            </a:pPr>
            <a:endParaRPr lang="en-US" sz="2800" dirty="0">
              <a:ea typeface="Times New Roman" panose="02020603050405020304" pitchFamily="18" charset="0"/>
            </a:endParaRPr>
          </a:p>
          <a:p>
            <a:pPr marL="171450" indent="-171450" algn="just">
              <a:buFont typeface="Arial" panose="020B0604020202020204" pitchFamily="34" charset="0"/>
              <a:buChar char="•"/>
            </a:pPr>
            <a:r>
              <a:rPr lang="en-US" sz="2800" dirty="0">
                <a:ea typeface="Times New Roman" panose="02020603050405020304" pitchFamily="18" charset="0"/>
              </a:rPr>
              <a:t>Site Specific Health and Safety Plan</a:t>
            </a:r>
          </a:p>
          <a:p>
            <a:pPr marL="171450" indent="-171450" algn="just">
              <a:buFont typeface="Arial" panose="020B0604020202020204" pitchFamily="34" charset="0"/>
              <a:buChar char="•"/>
            </a:pPr>
            <a:endParaRPr lang="en-US" sz="2800" dirty="0">
              <a:ea typeface="Times New Roman" panose="02020603050405020304" pitchFamily="18" charset="0"/>
            </a:endParaRPr>
          </a:p>
          <a:p>
            <a:pPr marL="171450" indent="-171450" algn="just">
              <a:buFont typeface="Arial" panose="020B0604020202020204" pitchFamily="34" charset="0"/>
              <a:buChar char="•"/>
            </a:pPr>
            <a:r>
              <a:rPr lang="en-US" sz="2800" dirty="0">
                <a:ea typeface="Times New Roman" panose="02020603050405020304" pitchFamily="18" charset="0"/>
              </a:rPr>
              <a:t>Insurance requirements</a:t>
            </a:r>
          </a:p>
        </p:txBody>
      </p:sp>
      <p:sp>
        <p:nvSpPr>
          <p:cNvPr id="9" name="TextBox 8">
            <a:extLst>
              <a:ext uri="{FF2B5EF4-FFF2-40B4-BE49-F238E27FC236}">
                <a16:creationId xmlns:a16="http://schemas.microsoft.com/office/drawing/2014/main" id="{A2FCCC4C-1DA3-35DB-39F5-EC661231BB1A}"/>
              </a:ext>
            </a:extLst>
          </p:cNvPr>
          <p:cNvSpPr txBox="1"/>
          <p:nvPr/>
        </p:nvSpPr>
        <p:spPr>
          <a:xfrm>
            <a:off x="620101" y="483458"/>
            <a:ext cx="1590948" cy="769441"/>
          </a:xfrm>
          <a:prstGeom prst="rect">
            <a:avLst/>
          </a:prstGeom>
          <a:noFill/>
        </p:spPr>
        <p:txBody>
          <a:bodyPr wrap="none" rtlCol="0">
            <a:spAutoFit/>
          </a:bodyPr>
          <a:lstStyle/>
          <a:p>
            <a:r>
              <a:rPr lang="en-US" sz="4400" dirty="0"/>
              <a:t>Safety</a:t>
            </a:r>
          </a:p>
        </p:txBody>
      </p:sp>
      <p:sp>
        <p:nvSpPr>
          <p:cNvPr id="8" name="object 3">
            <a:extLst>
              <a:ext uri="{FF2B5EF4-FFF2-40B4-BE49-F238E27FC236}">
                <a16:creationId xmlns:a16="http://schemas.microsoft.com/office/drawing/2014/main" id="{1D1770D0-1CE2-FEA1-A48C-45664B503EE4}"/>
              </a:ext>
            </a:extLst>
          </p:cNvPr>
          <p:cNvSpPr txBox="1">
            <a:spLocks/>
          </p:cNvSpPr>
          <p:nvPr/>
        </p:nvSpPr>
        <p:spPr>
          <a:xfrm>
            <a:off x="5250146" y="330889"/>
            <a:ext cx="3532907" cy="915596"/>
          </a:xfrm>
          <a:prstGeom prst="rect">
            <a:avLst/>
          </a:prstGeom>
        </p:spPr>
        <p:txBody>
          <a:bodyPr vert="horz" wrap="square" lIns="0" tIns="8343"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342">
              <a:spcBef>
                <a:spcPts val="67"/>
              </a:spcBef>
            </a:pPr>
            <a:r>
              <a:rPr lang="en-US" sz="1100" b="1" spc="115" dirty="0">
                <a:latin typeface="+mn-lt"/>
              </a:rPr>
              <a:t>Tristian A. Hooten, MPA</a:t>
            </a:r>
            <a:br>
              <a:rPr lang="en-US" sz="1100" spc="115" dirty="0">
                <a:latin typeface="+mn-lt"/>
              </a:rPr>
            </a:br>
            <a:r>
              <a:rPr lang="en-US" sz="1100" spc="115" dirty="0">
                <a:latin typeface="+mn-lt"/>
              </a:rPr>
              <a:t>Airport Health and Safety Manager</a:t>
            </a:r>
            <a:br>
              <a:rPr lang="en-US" sz="1100" spc="115" dirty="0">
                <a:latin typeface="+mn-lt"/>
              </a:rPr>
            </a:br>
            <a:r>
              <a:rPr lang="en-US" sz="1100" spc="115" dirty="0">
                <a:latin typeface="+mn-lt"/>
              </a:rPr>
              <a:t>City of Cleveland, Department of Port Control</a:t>
            </a:r>
            <a:br>
              <a:rPr lang="en-US" sz="1100" spc="115" dirty="0">
                <a:latin typeface="+mn-lt"/>
              </a:rPr>
            </a:br>
            <a:r>
              <a:rPr lang="en-US" sz="1100" spc="115" dirty="0">
                <a:latin typeface="+mn-lt"/>
              </a:rPr>
              <a:t>Office: (216) 265-6965  |   Cell: (216) 857-6931</a:t>
            </a:r>
            <a:br>
              <a:rPr lang="en-US" sz="1100" spc="115" dirty="0">
                <a:latin typeface="+mn-lt"/>
              </a:rPr>
            </a:br>
            <a:r>
              <a:rPr lang="en-US" sz="1100" spc="115" dirty="0">
                <a:latin typeface="+mn-lt"/>
              </a:rPr>
              <a:t>email: </a:t>
            </a:r>
            <a:r>
              <a:rPr lang="en-US" sz="1100" spc="115" dirty="0">
                <a:latin typeface="+mn-lt"/>
                <a:hlinkClick r:id="rId3"/>
              </a:rPr>
              <a:t>thooten@clevelandairport.com</a:t>
            </a:r>
            <a:br>
              <a:rPr lang="en-US" sz="1050" spc="115" dirty="0"/>
            </a:br>
            <a:r>
              <a:rPr lang="en-US" sz="1050" spc="115" dirty="0"/>
              <a:t>	</a:t>
            </a:r>
          </a:p>
        </p:txBody>
      </p:sp>
    </p:spTree>
    <p:extLst>
      <p:ext uri="{BB962C8B-B14F-4D97-AF65-F5344CB8AC3E}">
        <p14:creationId xmlns:p14="http://schemas.microsoft.com/office/powerpoint/2010/main" val="2599419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sz="1183" dirty="0"/>
          </a:p>
        </p:txBody>
      </p:sp>
      <p:sp>
        <p:nvSpPr>
          <p:cNvPr id="3" name="object 3"/>
          <p:cNvSpPr txBox="1">
            <a:spLocks noGrp="1"/>
          </p:cNvSpPr>
          <p:nvPr>
            <p:ph type="title"/>
          </p:nvPr>
        </p:nvSpPr>
        <p:spPr>
          <a:xfrm>
            <a:off x="663275" y="518721"/>
            <a:ext cx="8313864" cy="617822"/>
          </a:xfrm>
          <a:prstGeom prst="rect">
            <a:avLst/>
          </a:prstGeom>
        </p:spPr>
        <p:txBody>
          <a:bodyPr vert="horz" wrap="square" lIns="0" tIns="8343" rIns="0" bIns="0" rtlCol="0" anchor="ctr">
            <a:spAutoFit/>
          </a:bodyPr>
          <a:lstStyle/>
          <a:p>
            <a:pPr marL="8342">
              <a:spcBef>
                <a:spcPts val="67"/>
              </a:spcBef>
            </a:pPr>
            <a:r>
              <a:rPr lang="en-US" spc="115" dirty="0"/>
              <a:t>Security			</a:t>
            </a:r>
          </a:p>
        </p:txBody>
      </p:sp>
      <p:sp>
        <p:nvSpPr>
          <p:cNvPr id="4" name="object 4"/>
          <p:cNvSpPr/>
          <p:nvPr/>
        </p:nvSpPr>
        <p:spPr>
          <a:xfrm>
            <a:off x="620101" y="1206857"/>
            <a:ext cx="1297347" cy="79259"/>
          </a:xfrm>
          <a:custGeom>
            <a:avLst/>
            <a:gdLst/>
            <a:ahLst/>
            <a:cxnLst/>
            <a:rect l="l" t="t" r="r" b="b"/>
            <a:pathLst>
              <a:path w="1974850" h="120650">
                <a:moveTo>
                  <a:pt x="0" y="120561"/>
                </a:moveTo>
                <a:lnTo>
                  <a:pt x="1974850" y="120561"/>
                </a:lnTo>
                <a:lnTo>
                  <a:pt x="1974850" y="0"/>
                </a:lnTo>
                <a:lnTo>
                  <a:pt x="0" y="0"/>
                </a:lnTo>
                <a:lnTo>
                  <a:pt x="0" y="120561"/>
                </a:lnTo>
                <a:close/>
              </a:path>
            </a:pathLst>
          </a:custGeom>
          <a:solidFill>
            <a:srgbClr val="78BE3B"/>
          </a:solidFill>
        </p:spPr>
        <p:txBody>
          <a:bodyPr wrap="square" lIns="0" tIns="0" rIns="0" bIns="0" rtlCol="0"/>
          <a:lstStyle/>
          <a:p>
            <a:endParaRPr sz="1183" dirty="0"/>
          </a:p>
        </p:txBody>
      </p:sp>
      <p:sp>
        <p:nvSpPr>
          <p:cNvPr id="5" name="TextBox 4"/>
          <p:cNvSpPr txBox="1"/>
          <p:nvPr/>
        </p:nvSpPr>
        <p:spPr>
          <a:xfrm>
            <a:off x="25168" y="1532690"/>
            <a:ext cx="9043332" cy="4616648"/>
          </a:xfrm>
          <a:prstGeom prst="rect">
            <a:avLst/>
          </a:prstGeom>
          <a:noFill/>
        </p:spPr>
        <p:txBody>
          <a:bodyPr wrap="square" rtlCol="0">
            <a:spAutoFit/>
          </a:bodyPr>
          <a:lstStyle/>
          <a:p>
            <a:pPr marL="285750" indent="-285750" algn="just">
              <a:buFont typeface="Arial" panose="020B0604020202020204" pitchFamily="34" charset="0"/>
              <a:buChar char="•"/>
            </a:pPr>
            <a:r>
              <a:rPr lang="en-US" sz="1400" dirty="0">
                <a:ea typeface="Times New Roman" panose="02020603050405020304" pitchFamily="18" charset="0"/>
              </a:rPr>
              <a:t>The Firm must assume the cost of each Cleveland Hopkins Airport issued access media. The cost is $65 non-refundable for the following:</a:t>
            </a:r>
          </a:p>
          <a:p>
            <a:pPr marL="742950" lvl="1" indent="-285750" algn="just">
              <a:buFont typeface="Arial" panose="020B0604020202020204" pitchFamily="34" charset="0"/>
              <a:buChar char="•"/>
            </a:pPr>
            <a:r>
              <a:rPr lang="en-US" sz="1400" dirty="0">
                <a:ea typeface="Times New Roman" panose="02020603050405020304" pitchFamily="18" charset="0"/>
              </a:rPr>
              <a:t>Fingerprint based Criminal History Records Check (CHRC) </a:t>
            </a:r>
          </a:p>
          <a:p>
            <a:pPr marL="742950" lvl="1" indent="-285750" algn="just">
              <a:buFont typeface="Arial" panose="020B0604020202020204" pitchFamily="34" charset="0"/>
              <a:buChar char="•"/>
            </a:pPr>
            <a:r>
              <a:rPr lang="en-US" sz="1400" dirty="0">
                <a:ea typeface="Times New Roman" panose="02020603050405020304" pitchFamily="18" charset="0"/>
              </a:rPr>
              <a:t>Security Threat Assessment (STA)</a:t>
            </a:r>
          </a:p>
          <a:p>
            <a:pPr marL="742950" lvl="1" indent="-285750" algn="just">
              <a:buFont typeface="Arial" panose="020B0604020202020204" pitchFamily="34" charset="0"/>
              <a:buChar char="•"/>
            </a:pPr>
            <a:r>
              <a:rPr lang="en-US" sz="1400" dirty="0">
                <a:ea typeface="Times New Roman" panose="02020603050405020304" pitchFamily="18" charset="0"/>
              </a:rPr>
              <a:t>Training on Airport specific Security  badge responsibilities </a:t>
            </a:r>
          </a:p>
          <a:p>
            <a:pPr marL="742950" lvl="1" indent="-285750" algn="just">
              <a:buFont typeface="Arial" panose="020B0604020202020204" pitchFamily="34" charset="0"/>
              <a:buChar char="•"/>
            </a:pPr>
            <a:r>
              <a:rPr lang="en-US" sz="1400" dirty="0">
                <a:ea typeface="Times New Roman" panose="02020603050405020304" pitchFamily="18" charset="0"/>
              </a:rPr>
              <a:t>Payment to “Treasurer, City of Cleveland”.  Checks, Credit Cards or if authorized by finance it may be invoiced monthly  </a:t>
            </a:r>
          </a:p>
          <a:p>
            <a:pPr marL="742950" lvl="1" indent="-285750" algn="just">
              <a:buFont typeface="Arial" panose="020B0604020202020204" pitchFamily="34" charset="0"/>
              <a:buChar char="•"/>
            </a:pPr>
            <a:r>
              <a:rPr lang="en-US" sz="1400" dirty="0">
                <a:ea typeface="Times New Roman" panose="02020603050405020304" pitchFamily="18" charset="0"/>
              </a:rPr>
              <a:t>Expect 1-3 weeks to complete the process</a:t>
            </a:r>
          </a:p>
          <a:p>
            <a:pPr lvl="1" algn="just"/>
            <a:endParaRPr lang="en-US" sz="1400" dirty="0">
              <a:ea typeface="Times New Roman" panose="02020603050405020304" pitchFamily="18" charset="0"/>
            </a:endParaRPr>
          </a:p>
          <a:p>
            <a:pPr marL="285750" indent="-285750" algn="just">
              <a:buFont typeface="Arial" panose="020B0604020202020204" pitchFamily="34" charset="0"/>
              <a:buChar char="•"/>
            </a:pPr>
            <a:r>
              <a:rPr lang="en-US" sz="1400" dirty="0">
                <a:ea typeface="Times New Roman" panose="02020603050405020304" pitchFamily="18" charset="0"/>
              </a:rPr>
              <a:t>All vehicles operating outside of the VSR will require an escort.  Vehicles operating in the VSR will require an escort if the operator does not have a SIDA badge and driving privileges.  Vehicles must be properly marked and lighted.  All vehicle movement must comply with the rules and regulations of the FAA and the Airport.</a:t>
            </a:r>
          </a:p>
          <a:p>
            <a:pPr algn="just"/>
            <a:endParaRPr lang="en-US" sz="1400" dirty="0">
              <a:ea typeface="Times New Roman" panose="02020603050405020304" pitchFamily="18" charset="0"/>
            </a:endParaRPr>
          </a:p>
          <a:p>
            <a:pPr marL="285750" indent="-285750" algn="just">
              <a:buFont typeface="Arial" panose="020B0604020202020204" pitchFamily="34" charset="0"/>
              <a:buChar char="•"/>
            </a:pPr>
            <a:r>
              <a:rPr lang="en-US" sz="1400" dirty="0">
                <a:ea typeface="Times New Roman" panose="02020603050405020304" pitchFamily="18" charset="0"/>
              </a:rPr>
              <a:t>Ramp hang tags to allow vehicle access may be attained provided all qualifications for insurance are met.</a:t>
            </a:r>
          </a:p>
          <a:p>
            <a:pPr marL="742950" lvl="1" indent="-285750" algn="just">
              <a:buFont typeface="Arial" panose="020B0604020202020204" pitchFamily="34" charset="0"/>
              <a:buChar char="•"/>
            </a:pPr>
            <a:r>
              <a:rPr lang="en-US" sz="1400" dirty="0">
                <a:ea typeface="Times New Roman" panose="02020603050405020304" pitchFamily="18" charset="0"/>
              </a:rPr>
              <a:t>Current registration</a:t>
            </a:r>
          </a:p>
          <a:p>
            <a:pPr marL="742950" lvl="1" indent="-285750" algn="just">
              <a:buFont typeface="Arial" panose="020B0604020202020204" pitchFamily="34" charset="0"/>
              <a:buChar char="•"/>
            </a:pPr>
            <a:r>
              <a:rPr lang="en-US" sz="1400" dirty="0">
                <a:ea typeface="Times New Roman" panose="02020603050405020304" pitchFamily="18" charset="0"/>
              </a:rPr>
              <a:t>Proper signage (2ft x 2ft company logo)</a:t>
            </a:r>
          </a:p>
          <a:p>
            <a:pPr marL="742950" lvl="1" indent="-285750" algn="just">
              <a:buFont typeface="Arial" panose="020B0604020202020204" pitchFamily="34" charset="0"/>
              <a:buChar char="•"/>
            </a:pPr>
            <a:r>
              <a:rPr lang="en-US" sz="1400" dirty="0">
                <a:ea typeface="Times New Roman" panose="02020603050405020304" pitchFamily="18" charset="0"/>
              </a:rPr>
              <a:t>$10 million policy</a:t>
            </a:r>
          </a:p>
          <a:p>
            <a:pPr algn="just"/>
            <a:endParaRPr lang="en-US" sz="1400" dirty="0">
              <a:ea typeface="Times New Roman" panose="02020603050405020304" pitchFamily="18" charset="0"/>
            </a:endParaRPr>
          </a:p>
          <a:p>
            <a:pPr marL="285750" indent="-285750" algn="just">
              <a:buFont typeface="Arial" panose="020B0604020202020204" pitchFamily="34" charset="0"/>
              <a:buChar char="•"/>
            </a:pPr>
            <a:r>
              <a:rPr lang="en-US" sz="1400" dirty="0">
                <a:ea typeface="Times New Roman" panose="02020603050405020304" pitchFamily="18" charset="0"/>
              </a:rPr>
              <a:t>No credentials will be issued until a Notice to Proceed is issued.  </a:t>
            </a:r>
          </a:p>
          <a:p>
            <a:pPr algn="just"/>
            <a:endParaRPr lang="en-US" sz="1400" dirty="0">
              <a:ea typeface="Times New Roman" panose="02020603050405020304" pitchFamily="18" charset="0"/>
            </a:endParaRPr>
          </a:p>
          <a:p>
            <a:pPr marL="285750" indent="-285750" algn="just">
              <a:buFont typeface="Arial" panose="020B0604020202020204" pitchFamily="34" charset="0"/>
              <a:buChar char="•"/>
            </a:pPr>
            <a:r>
              <a:rPr lang="en-US" sz="1400" dirty="0">
                <a:ea typeface="Times New Roman" panose="02020603050405020304" pitchFamily="18" charset="0"/>
              </a:rPr>
              <a:t>Please allow 5-7 days for processing after Fingerprint results are received.</a:t>
            </a:r>
          </a:p>
        </p:txBody>
      </p:sp>
      <p:sp>
        <p:nvSpPr>
          <p:cNvPr id="7" name="object 3">
            <a:extLst>
              <a:ext uri="{FF2B5EF4-FFF2-40B4-BE49-F238E27FC236}">
                <a16:creationId xmlns:a16="http://schemas.microsoft.com/office/drawing/2014/main" id="{B5D4E03D-E1C6-90B5-EF53-03A076E16A91}"/>
              </a:ext>
            </a:extLst>
          </p:cNvPr>
          <p:cNvSpPr txBox="1">
            <a:spLocks/>
          </p:cNvSpPr>
          <p:nvPr/>
        </p:nvSpPr>
        <p:spPr>
          <a:xfrm>
            <a:off x="5494788" y="315121"/>
            <a:ext cx="3507517" cy="915596"/>
          </a:xfrm>
          <a:prstGeom prst="rect">
            <a:avLst/>
          </a:prstGeom>
        </p:spPr>
        <p:txBody>
          <a:bodyPr vert="horz" wrap="square" lIns="0" tIns="8343"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342">
              <a:spcBef>
                <a:spcPts val="67"/>
              </a:spcBef>
            </a:pPr>
            <a:r>
              <a:rPr lang="en-US" sz="1100" b="1" spc="115" dirty="0">
                <a:latin typeface="+mn-lt"/>
              </a:rPr>
              <a:t>Shawn M Harris, Sr</a:t>
            </a:r>
            <a:br>
              <a:rPr lang="en-US" sz="1100" spc="115" dirty="0">
                <a:latin typeface="+mn-lt"/>
              </a:rPr>
            </a:br>
            <a:r>
              <a:rPr lang="en-US" sz="1100" spc="115" dirty="0">
                <a:latin typeface="+mn-lt"/>
              </a:rPr>
              <a:t>Interim Security Manager</a:t>
            </a:r>
            <a:br>
              <a:rPr lang="en-US" sz="1100" spc="115" dirty="0">
                <a:latin typeface="+mn-lt"/>
              </a:rPr>
            </a:br>
            <a:r>
              <a:rPr lang="en-US" sz="1100" spc="115" dirty="0">
                <a:latin typeface="+mn-lt"/>
              </a:rPr>
              <a:t>City of Cleveland, Department of Port Control</a:t>
            </a:r>
            <a:br>
              <a:rPr lang="en-US" sz="1100" spc="115" dirty="0">
                <a:latin typeface="+mn-lt"/>
              </a:rPr>
            </a:br>
            <a:r>
              <a:rPr lang="en-US" sz="1100" spc="115" dirty="0">
                <a:latin typeface="+mn-lt"/>
              </a:rPr>
              <a:t>Office: (216) 265-3981</a:t>
            </a:r>
            <a:br>
              <a:rPr lang="en-US" sz="1100" spc="115" dirty="0">
                <a:latin typeface="+mn-lt"/>
              </a:rPr>
            </a:br>
            <a:r>
              <a:rPr lang="en-US" sz="1100" spc="115" dirty="0">
                <a:latin typeface="+mn-lt"/>
              </a:rPr>
              <a:t>email: </a:t>
            </a:r>
            <a:r>
              <a:rPr lang="en-US" sz="1100" spc="115" dirty="0">
                <a:latin typeface="+mn-lt"/>
                <a:hlinkClick r:id="rId3"/>
              </a:rPr>
              <a:t>sharris@clevelandairport.com</a:t>
            </a:r>
            <a:br>
              <a:rPr lang="en-US" sz="1050" spc="115" dirty="0"/>
            </a:br>
            <a:r>
              <a:rPr lang="en-US" sz="1050" spc="115" dirty="0"/>
              <a:t>	</a:t>
            </a:r>
          </a:p>
        </p:txBody>
      </p:sp>
    </p:spTree>
    <p:extLst>
      <p:ext uri="{BB962C8B-B14F-4D97-AF65-F5344CB8AC3E}">
        <p14:creationId xmlns:p14="http://schemas.microsoft.com/office/powerpoint/2010/main" val="1239207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sz="1183" dirty="0"/>
          </a:p>
        </p:txBody>
      </p:sp>
      <p:sp>
        <p:nvSpPr>
          <p:cNvPr id="3" name="object 3"/>
          <p:cNvSpPr txBox="1">
            <a:spLocks noGrp="1"/>
          </p:cNvSpPr>
          <p:nvPr>
            <p:ph type="title"/>
          </p:nvPr>
        </p:nvSpPr>
        <p:spPr>
          <a:xfrm>
            <a:off x="663275" y="518721"/>
            <a:ext cx="8313864" cy="617822"/>
          </a:xfrm>
          <a:prstGeom prst="rect">
            <a:avLst/>
          </a:prstGeom>
        </p:spPr>
        <p:txBody>
          <a:bodyPr vert="horz" wrap="square" lIns="0" tIns="8343" rIns="0" bIns="0" rtlCol="0" anchor="ctr">
            <a:spAutoFit/>
          </a:bodyPr>
          <a:lstStyle/>
          <a:p>
            <a:pPr marL="8342">
              <a:spcBef>
                <a:spcPts val="67"/>
              </a:spcBef>
            </a:pPr>
            <a:r>
              <a:rPr lang="en-US" spc="115" dirty="0"/>
              <a:t>Operations			</a:t>
            </a:r>
          </a:p>
        </p:txBody>
      </p:sp>
      <p:sp>
        <p:nvSpPr>
          <p:cNvPr id="4" name="object 4"/>
          <p:cNvSpPr/>
          <p:nvPr/>
        </p:nvSpPr>
        <p:spPr>
          <a:xfrm>
            <a:off x="620101" y="1206857"/>
            <a:ext cx="1297347" cy="79259"/>
          </a:xfrm>
          <a:custGeom>
            <a:avLst/>
            <a:gdLst/>
            <a:ahLst/>
            <a:cxnLst/>
            <a:rect l="l" t="t" r="r" b="b"/>
            <a:pathLst>
              <a:path w="1974850" h="120650">
                <a:moveTo>
                  <a:pt x="0" y="120561"/>
                </a:moveTo>
                <a:lnTo>
                  <a:pt x="1974850" y="120561"/>
                </a:lnTo>
                <a:lnTo>
                  <a:pt x="1974850" y="0"/>
                </a:lnTo>
                <a:lnTo>
                  <a:pt x="0" y="0"/>
                </a:lnTo>
                <a:lnTo>
                  <a:pt x="0" y="120561"/>
                </a:lnTo>
                <a:close/>
              </a:path>
            </a:pathLst>
          </a:custGeom>
          <a:solidFill>
            <a:srgbClr val="78BE3B"/>
          </a:solidFill>
        </p:spPr>
        <p:txBody>
          <a:bodyPr wrap="square" lIns="0" tIns="0" rIns="0" bIns="0" rtlCol="0"/>
          <a:lstStyle/>
          <a:p>
            <a:endParaRPr sz="1183" dirty="0"/>
          </a:p>
        </p:txBody>
      </p:sp>
      <p:sp>
        <p:nvSpPr>
          <p:cNvPr id="5" name="TextBox 4"/>
          <p:cNvSpPr txBox="1"/>
          <p:nvPr/>
        </p:nvSpPr>
        <p:spPr>
          <a:xfrm>
            <a:off x="67112" y="1356430"/>
            <a:ext cx="9009776" cy="4339650"/>
          </a:xfrm>
          <a:prstGeom prst="rect">
            <a:avLst/>
          </a:prstGeom>
          <a:noFill/>
        </p:spPr>
        <p:txBody>
          <a:bodyPr wrap="square" rtlCol="0">
            <a:spAutoFit/>
          </a:bodyPr>
          <a:lstStyle/>
          <a:p>
            <a:pPr algn="just"/>
            <a:r>
              <a:rPr lang="en-US" sz="2400" b="1" dirty="0">
                <a:ea typeface="Times New Roman" panose="02020603050405020304" pitchFamily="18" charset="0"/>
              </a:rPr>
              <a:t>CLE OPERATIONS: (216) 265-6090</a:t>
            </a:r>
          </a:p>
          <a:p>
            <a:pPr algn="just"/>
            <a:endParaRPr lang="en-US" sz="1400" dirty="0">
              <a:ea typeface="Times New Roman" panose="02020603050405020304" pitchFamily="18" charset="0"/>
            </a:endParaRPr>
          </a:p>
          <a:p>
            <a:pPr marL="285750" indent="-285750" algn="just">
              <a:buFont typeface="Arial" panose="020B0604020202020204" pitchFamily="34" charset="0"/>
              <a:buChar char="•"/>
            </a:pPr>
            <a:r>
              <a:rPr lang="en-US" sz="1700" dirty="0">
                <a:ea typeface="Times New Roman" panose="02020603050405020304" pitchFamily="18" charset="0"/>
              </a:rPr>
              <a:t>Emergency Phone contacts of personnel will be delivered to Airport Operations for contacts regarding project site and its activities</a:t>
            </a:r>
          </a:p>
          <a:p>
            <a:pPr marL="285750" indent="-285750" algn="just">
              <a:buFont typeface="Arial" panose="020B0604020202020204" pitchFamily="34" charset="0"/>
              <a:buChar char="•"/>
            </a:pPr>
            <a:endParaRPr lang="en-US" sz="1700" dirty="0">
              <a:ea typeface="Times New Roman" panose="02020603050405020304" pitchFamily="18" charset="0"/>
            </a:endParaRPr>
          </a:p>
          <a:p>
            <a:pPr marL="285750" indent="-285750" algn="just">
              <a:buFont typeface="Arial" panose="020B0604020202020204" pitchFamily="34" charset="0"/>
              <a:buChar char="•"/>
            </a:pPr>
            <a:r>
              <a:rPr lang="en-US" sz="1700" dirty="0">
                <a:ea typeface="Times New Roman" panose="02020603050405020304" pitchFamily="18" charset="0"/>
              </a:rPr>
              <a:t>Activity on the airport must comply with the requirements of FAA rules and regulations.  Reference the construction Advisory Circular “Operational Safety on Airports During Construction,” 150/5370-2, current version (E).  This file may be downloaded from the FAA’s website at http://www.faa.gov</a:t>
            </a:r>
          </a:p>
          <a:p>
            <a:pPr marL="285750" indent="-285750" algn="just">
              <a:buFont typeface="Arial" panose="020B0604020202020204" pitchFamily="34" charset="0"/>
              <a:buChar char="•"/>
            </a:pPr>
            <a:endParaRPr lang="en-US" sz="1700" dirty="0">
              <a:ea typeface="Times New Roman" panose="02020603050405020304" pitchFamily="18" charset="0"/>
            </a:endParaRPr>
          </a:p>
          <a:p>
            <a:pPr marL="285750" indent="-285750" algn="just">
              <a:buFont typeface="Arial" panose="020B0604020202020204" pitchFamily="34" charset="0"/>
              <a:buChar char="•"/>
            </a:pPr>
            <a:r>
              <a:rPr lang="en-US" sz="1700" dirty="0">
                <a:ea typeface="Times New Roman" panose="02020603050405020304" pitchFamily="18" charset="0"/>
              </a:rPr>
              <a:t>Incursions (unauthorized access into an area intended for the movement of aircraft) will not be dealt with lightly, especially a runway incursion.  Any incident will most likely result in the removal of the subject individual, and possibly the supervisor, from the airfield permanently</a:t>
            </a:r>
          </a:p>
          <a:p>
            <a:pPr marL="285750" indent="-285750" algn="just">
              <a:buFont typeface="Arial" panose="020B0604020202020204" pitchFamily="34" charset="0"/>
              <a:buChar char="•"/>
            </a:pPr>
            <a:endParaRPr lang="en-US" sz="1700" dirty="0">
              <a:ea typeface="Times New Roman" panose="02020603050405020304" pitchFamily="18" charset="0"/>
            </a:endParaRPr>
          </a:p>
          <a:p>
            <a:pPr marL="285750" indent="-285750" algn="just">
              <a:buFont typeface="Arial" panose="020B0604020202020204" pitchFamily="34" charset="0"/>
              <a:buChar char="•"/>
            </a:pPr>
            <a:r>
              <a:rPr lang="en-US" sz="1700" dirty="0">
                <a:ea typeface="Times New Roman" panose="02020603050405020304" pitchFamily="18" charset="0"/>
              </a:rPr>
              <a:t>Site maintenance should be performed on a regular basis to include the sweeping of debris and collection of trash.  This is for FOD / dust / wildlife control purposes       </a:t>
            </a:r>
          </a:p>
        </p:txBody>
      </p:sp>
      <p:sp>
        <p:nvSpPr>
          <p:cNvPr id="8" name="TextBox 7"/>
          <p:cNvSpPr txBox="1"/>
          <p:nvPr/>
        </p:nvSpPr>
        <p:spPr>
          <a:xfrm>
            <a:off x="5938048" y="166605"/>
            <a:ext cx="2790187" cy="1077218"/>
          </a:xfrm>
          <a:prstGeom prst="rect">
            <a:avLst/>
          </a:prstGeom>
          <a:noFill/>
        </p:spPr>
        <p:txBody>
          <a:bodyPr wrap="none" rtlCol="0">
            <a:spAutoFit/>
          </a:bodyPr>
          <a:lstStyle/>
          <a:p>
            <a:r>
              <a:rPr lang="en-US" sz="1600" dirty="0"/>
              <a:t>Zachary Randall </a:t>
            </a:r>
          </a:p>
          <a:p>
            <a:r>
              <a:rPr lang="en-US" sz="1600" dirty="0"/>
              <a:t>Manager Airport Operations</a:t>
            </a:r>
          </a:p>
          <a:p>
            <a:r>
              <a:rPr lang="en-US" sz="1600" dirty="0"/>
              <a:t>(216) 265-6791</a:t>
            </a:r>
          </a:p>
          <a:p>
            <a:r>
              <a:rPr lang="en-US" sz="1600" dirty="0">
                <a:hlinkClick r:id="rId3"/>
              </a:rPr>
              <a:t>zrandall@clevelandairport.com</a:t>
            </a:r>
            <a:endParaRPr lang="en-US" sz="1600" dirty="0"/>
          </a:p>
        </p:txBody>
      </p:sp>
    </p:spTree>
    <p:extLst>
      <p:ext uri="{BB962C8B-B14F-4D97-AF65-F5344CB8AC3E}">
        <p14:creationId xmlns:p14="http://schemas.microsoft.com/office/powerpoint/2010/main" val="1983031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sz="1183" dirty="0"/>
          </a:p>
        </p:txBody>
      </p:sp>
      <p:sp>
        <p:nvSpPr>
          <p:cNvPr id="3" name="object 3"/>
          <p:cNvSpPr txBox="1">
            <a:spLocks noGrp="1"/>
          </p:cNvSpPr>
          <p:nvPr>
            <p:ph type="title"/>
          </p:nvPr>
        </p:nvSpPr>
        <p:spPr>
          <a:xfrm>
            <a:off x="620101" y="533691"/>
            <a:ext cx="8313864" cy="617822"/>
          </a:xfrm>
          <a:prstGeom prst="rect">
            <a:avLst/>
          </a:prstGeom>
        </p:spPr>
        <p:txBody>
          <a:bodyPr vert="horz" wrap="square" lIns="0" tIns="8343" rIns="0" bIns="0" rtlCol="0" anchor="ctr">
            <a:spAutoFit/>
          </a:bodyPr>
          <a:lstStyle/>
          <a:p>
            <a:pPr marL="8342">
              <a:spcBef>
                <a:spcPts val="67"/>
              </a:spcBef>
            </a:pPr>
            <a:r>
              <a:rPr lang="en-US" sz="3600" spc="115" dirty="0"/>
              <a:t>Office of Compliance and Inclusion (OCI)</a:t>
            </a:r>
            <a:r>
              <a:rPr lang="en-US" spc="115" dirty="0"/>
              <a:t>	</a:t>
            </a:r>
          </a:p>
        </p:txBody>
      </p:sp>
      <p:sp>
        <p:nvSpPr>
          <p:cNvPr id="4" name="object 4"/>
          <p:cNvSpPr/>
          <p:nvPr/>
        </p:nvSpPr>
        <p:spPr>
          <a:xfrm>
            <a:off x="620101" y="1206857"/>
            <a:ext cx="1297347" cy="79259"/>
          </a:xfrm>
          <a:custGeom>
            <a:avLst/>
            <a:gdLst/>
            <a:ahLst/>
            <a:cxnLst/>
            <a:rect l="l" t="t" r="r" b="b"/>
            <a:pathLst>
              <a:path w="1974850" h="120650">
                <a:moveTo>
                  <a:pt x="0" y="120561"/>
                </a:moveTo>
                <a:lnTo>
                  <a:pt x="1974850" y="120561"/>
                </a:lnTo>
                <a:lnTo>
                  <a:pt x="1974850" y="0"/>
                </a:lnTo>
                <a:lnTo>
                  <a:pt x="0" y="0"/>
                </a:lnTo>
                <a:lnTo>
                  <a:pt x="0" y="120561"/>
                </a:lnTo>
                <a:close/>
              </a:path>
            </a:pathLst>
          </a:custGeom>
          <a:solidFill>
            <a:srgbClr val="78BE3B"/>
          </a:solidFill>
        </p:spPr>
        <p:txBody>
          <a:bodyPr wrap="square" lIns="0" tIns="0" rIns="0" bIns="0" rtlCol="0"/>
          <a:lstStyle/>
          <a:p>
            <a:endParaRPr sz="1183" dirty="0"/>
          </a:p>
        </p:txBody>
      </p:sp>
      <p:sp>
        <p:nvSpPr>
          <p:cNvPr id="5" name="TextBox 4"/>
          <p:cNvSpPr txBox="1"/>
          <p:nvPr/>
        </p:nvSpPr>
        <p:spPr>
          <a:xfrm>
            <a:off x="56071" y="1341460"/>
            <a:ext cx="9031857" cy="677108"/>
          </a:xfrm>
          <a:prstGeom prst="rect">
            <a:avLst/>
          </a:prstGeom>
          <a:noFill/>
        </p:spPr>
        <p:txBody>
          <a:bodyPr wrap="square" rtlCol="0">
            <a:spAutoFit/>
          </a:bodyPr>
          <a:lstStyle/>
          <a:p>
            <a:pPr algn="just"/>
            <a:endParaRPr lang="en-US" sz="2400" b="1" dirty="0">
              <a:ea typeface="Times New Roman" panose="02020603050405020304" pitchFamily="18" charset="0"/>
            </a:endParaRPr>
          </a:p>
          <a:p>
            <a:pPr marL="285750" indent="-285750" algn="just">
              <a:buFont typeface="Arial" panose="020B0604020202020204" pitchFamily="34" charset="0"/>
              <a:buChar char="•"/>
            </a:pPr>
            <a:endParaRPr lang="en-US" sz="1400" dirty="0">
              <a:ea typeface="Times New Roman" panose="02020603050405020304" pitchFamily="18" charset="0"/>
            </a:endParaRPr>
          </a:p>
        </p:txBody>
      </p:sp>
      <p:sp>
        <p:nvSpPr>
          <p:cNvPr id="6" name="Rectangle 2">
            <a:extLst>
              <a:ext uri="{FF2B5EF4-FFF2-40B4-BE49-F238E27FC236}">
                <a16:creationId xmlns:a16="http://schemas.microsoft.com/office/drawing/2014/main" id="{ABE1E437-1885-09CD-0E93-33B11CB103CB}"/>
              </a:ext>
            </a:extLst>
          </p:cNvPr>
          <p:cNvSpPr txBox="1">
            <a:spLocks noChangeArrowheads="1"/>
          </p:cNvSpPr>
          <p:nvPr/>
        </p:nvSpPr>
        <p:spPr>
          <a:xfrm>
            <a:off x="990600" y="1744159"/>
            <a:ext cx="7162800" cy="338554"/>
          </a:xfrm>
          <a:prstGeom prst="rect">
            <a:avLst/>
          </a:prstGeom>
          <a:noFill/>
          <a:ln>
            <a:noFill/>
          </a:ln>
          <a:effectLst/>
        </p:spPr>
        <p:txBody>
          <a:bodyPr wrap="square" lIns="0" tIns="0" rIns="0" bIns="0">
            <a:spAutoFit/>
          </a:bodyPr>
          <a:lstStyle>
            <a:lvl1pPr>
              <a:defRPr sz="6000" b="1" i="0">
                <a:solidFill>
                  <a:srgbClr val="0C74CC"/>
                </a:solidFill>
                <a:latin typeface="Arial Black"/>
                <a:ea typeface="+mj-ea"/>
                <a:cs typeface="Arial Black"/>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200" b="1" i="0" u="sng" strike="noStrike" kern="0" cap="none" spc="0" normalizeH="0" baseline="0" noProof="0" dirty="0">
                <a:ln>
                  <a:noFill/>
                </a:ln>
                <a:solidFill>
                  <a:prstClr val="black"/>
                </a:solidFill>
                <a:effectLst/>
                <a:uLnTx/>
                <a:uFillTx/>
                <a:latin typeface="Georgia" panose="02040502050405020303" pitchFamily="18" charset="0"/>
                <a:ea typeface="+mj-ea"/>
                <a:cs typeface="Tahoma" pitchFamily="34" charset="0"/>
              </a:rPr>
              <a:t>Contact Information</a:t>
            </a:r>
          </a:p>
        </p:txBody>
      </p:sp>
      <p:sp>
        <p:nvSpPr>
          <p:cNvPr id="7" name="Rectangle 7">
            <a:extLst>
              <a:ext uri="{FF2B5EF4-FFF2-40B4-BE49-F238E27FC236}">
                <a16:creationId xmlns:a16="http://schemas.microsoft.com/office/drawing/2014/main" id="{19E8EE20-59B0-338B-1733-FC095ABCC14C}"/>
              </a:ext>
            </a:extLst>
          </p:cNvPr>
          <p:cNvSpPr>
            <a:spLocks noChangeArrowheads="1"/>
          </p:cNvSpPr>
          <p:nvPr/>
        </p:nvSpPr>
        <p:spPr bwMode="auto">
          <a:xfrm>
            <a:off x="457200" y="2477944"/>
            <a:ext cx="8229600" cy="275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0" fontAlgn="base" latinLnBrk="0" hangingPunct="0">
              <a:lnSpc>
                <a:spcPct val="15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Rosita Turner</a:t>
            </a:r>
          </a:p>
          <a:p>
            <a:pPr marL="0" marR="0" lvl="0" indent="0" algn="ctr" defTabSz="914400" rtl="0" eaLnBrk="0" fontAlgn="base" latinLnBrk="0" hangingPunct="0">
              <a:lnSpc>
                <a:spcPct val="150000"/>
              </a:lnSpc>
              <a:spcBef>
                <a:spcPct val="0"/>
              </a:spcBef>
              <a:spcAft>
                <a:spcPct val="0"/>
              </a:spcAft>
              <a:buClrTx/>
              <a:buSzTx/>
              <a:buFontTx/>
              <a:buNone/>
              <a:tabLst/>
              <a:defRPr/>
            </a:pPr>
            <a:r>
              <a:rPr kumimoji="0" lang="en-US" sz="1800" b="0" i="1" u="none" strike="noStrike" kern="1200" cap="none" spc="0" normalizeH="0" baseline="0" noProof="0" dirty="0">
                <a:ln>
                  <a:noFill/>
                </a:ln>
                <a:solidFill>
                  <a:srgbClr val="0066CC"/>
                </a:solidFill>
                <a:effectLst/>
                <a:uLnTx/>
                <a:uFillTx/>
                <a:latin typeface="Georgia" panose="02040502050405020303" pitchFamily="18" charset="0"/>
                <a:ea typeface="+mn-ea"/>
                <a:cs typeface="+mn-cs"/>
              </a:rPr>
              <a:t>Manager</a:t>
            </a:r>
          </a:p>
          <a:p>
            <a:pPr marL="0" marR="0" lvl="0" indent="0" algn="ctr" defTabSz="914400" rtl="0" eaLnBrk="0" fontAlgn="base" latinLnBrk="0" hangingPunct="0">
              <a:lnSpc>
                <a:spcPct val="15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(O)216-265-6606</a:t>
            </a:r>
          </a:p>
          <a:p>
            <a:pPr marL="0" marR="0" lvl="0" indent="0" algn="ctr" defTabSz="914400" rtl="0" eaLnBrk="0" fontAlgn="base" latinLnBrk="0" hangingPunct="0">
              <a:lnSpc>
                <a:spcPct val="150000"/>
              </a:lnSpc>
              <a:spcBef>
                <a:spcPct val="0"/>
              </a:spcBef>
              <a:spcAft>
                <a:spcPct val="0"/>
              </a:spcAft>
              <a:buClrTx/>
              <a:buSzTx/>
              <a:buFontTx/>
              <a:buNone/>
              <a:tabLst/>
              <a:defRPr/>
            </a:pPr>
            <a:r>
              <a:rPr lang="en-US" dirty="0">
                <a:solidFill>
                  <a:prstClr val="black"/>
                </a:solidFill>
                <a:latin typeface="Georgia" panose="02040502050405020303" pitchFamily="18" charset="0"/>
              </a:rPr>
              <a:t>(M) 216-857-6875</a:t>
            </a:r>
            <a:endParaRPr kumimoji="0" lang="en-US" sz="18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0" marR="0" lvl="0" indent="0" algn="ctr" defTabSz="914400" rtl="0" eaLnBrk="0" fontAlgn="base" latinLnBrk="0" hangingPunct="0">
              <a:lnSpc>
                <a:spcPct val="15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E-mail: </a:t>
            </a:r>
            <a:r>
              <a:rPr kumimoji="0" lang="en-US" sz="18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hlinkClick r:id="rId3"/>
              </a:rPr>
              <a:t>rturner@clevelandairport.com</a:t>
            </a:r>
            <a:endParaRPr kumimoji="0" lang="en-US" sz="18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1" i="1" u="none" strike="noStrike" kern="1200" cap="none" spc="0" normalizeH="0" baseline="0" noProof="0" dirty="0">
              <a:ln>
                <a:noFill/>
              </a:ln>
              <a:solidFill>
                <a:srgbClr val="009999"/>
              </a:solidFill>
              <a:effectLst/>
              <a:uLnTx/>
              <a:uFillTx/>
              <a:latin typeface="Tahoma" pitchFamily="34" charset="0"/>
              <a:ea typeface="+mn-ea"/>
              <a:cs typeface="+mn-cs"/>
            </a:endParaRPr>
          </a:p>
        </p:txBody>
      </p:sp>
    </p:spTree>
    <p:extLst>
      <p:ext uri="{BB962C8B-B14F-4D97-AF65-F5344CB8AC3E}">
        <p14:creationId xmlns:p14="http://schemas.microsoft.com/office/powerpoint/2010/main" val="2381140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idx="4294967295"/>
          </p:nvPr>
        </p:nvSpPr>
        <p:spPr>
          <a:xfrm>
            <a:off x="2133600" y="1530052"/>
            <a:ext cx="5715000" cy="394505"/>
          </a:xfrm>
        </p:spPr>
        <p:txBody>
          <a:bodyPr anchor="b"/>
          <a:lstStyle/>
          <a:p>
            <a:pPr>
              <a:lnSpc>
                <a:spcPct val="50000"/>
              </a:lnSpc>
              <a:spcBef>
                <a:spcPct val="50000"/>
              </a:spcBef>
              <a:defRPr/>
            </a:pPr>
            <a:r>
              <a:rPr lang="en-US" sz="2200" b="1" dirty="0">
                <a:solidFill>
                  <a:schemeClr val="tx1"/>
                </a:solidFill>
                <a:latin typeface="Georgia" panose="02040502050405020303" pitchFamily="18" charset="0"/>
                <a:cs typeface="Tahoma" pitchFamily="34" charset="0"/>
              </a:rPr>
              <a:t>POINTS OF DISCUSSIONS</a:t>
            </a:r>
            <a:r>
              <a:rPr lang="en-US" sz="2400" b="1" dirty="0">
                <a:solidFill>
                  <a:schemeClr val="tx1"/>
                </a:solidFill>
                <a:latin typeface="Georgia" panose="02040502050405020303" pitchFamily="18" charset="0"/>
                <a:cs typeface="Tahoma" pitchFamily="34" charset="0"/>
              </a:rPr>
              <a:t>:</a:t>
            </a:r>
          </a:p>
        </p:txBody>
      </p:sp>
      <p:sp>
        <p:nvSpPr>
          <p:cNvPr id="3076" name="Rectangle 3"/>
          <p:cNvSpPr>
            <a:spLocks noGrp="1" noChangeArrowheads="1"/>
          </p:cNvSpPr>
          <p:nvPr>
            <p:ph type="body" idx="4294967295"/>
          </p:nvPr>
        </p:nvSpPr>
        <p:spPr>
          <a:xfrm>
            <a:off x="609600" y="2115790"/>
            <a:ext cx="7924800" cy="4216539"/>
          </a:xfrm>
        </p:spPr>
        <p:txBody>
          <a:bodyPr/>
          <a:lstStyle/>
          <a:p>
            <a:pPr>
              <a:lnSpc>
                <a:spcPct val="50000"/>
              </a:lnSpc>
              <a:spcBef>
                <a:spcPct val="50000"/>
              </a:spcBef>
              <a:buFontTx/>
              <a:buNone/>
              <a:defRPr/>
            </a:pPr>
            <a:endParaRPr lang="en-US" sz="800" b="1" u="sng" dirty="0">
              <a:latin typeface="Georgia" panose="02040502050405020303" pitchFamily="18" charset="0"/>
              <a:cs typeface="Tahoma" pitchFamily="34" charset="0"/>
            </a:endParaRPr>
          </a:p>
          <a:p>
            <a:pPr marL="457200" indent="-457200">
              <a:spcBef>
                <a:spcPts val="0"/>
              </a:spcBef>
              <a:spcAft>
                <a:spcPts val="0"/>
              </a:spcAft>
              <a:buFont typeface="+mj-lt"/>
              <a:buAutoNum type="arabicPeriod"/>
              <a:defRPr/>
            </a:pPr>
            <a:r>
              <a:rPr lang="en-US" sz="2200" b="1" dirty="0">
                <a:solidFill>
                  <a:srgbClr val="0070C0"/>
                </a:solidFill>
                <a:latin typeface="Georgia" panose="02040502050405020303" pitchFamily="18" charset="0"/>
                <a:cs typeface="Tahoma" pitchFamily="34" charset="0"/>
              </a:rPr>
              <a:t>Provisions of the Federal Programs</a:t>
            </a:r>
            <a:endParaRPr lang="en-US" sz="800" b="1" strike="sngStrike" dirty="0">
              <a:latin typeface="Georgia" panose="02040502050405020303" pitchFamily="18" charset="0"/>
              <a:cs typeface="Tahoma" pitchFamily="34" charset="0"/>
            </a:endParaRPr>
          </a:p>
          <a:p>
            <a:pPr marL="457200" indent="-457200">
              <a:lnSpc>
                <a:spcPct val="150000"/>
              </a:lnSpc>
              <a:spcBef>
                <a:spcPts val="0"/>
              </a:spcBef>
              <a:spcAft>
                <a:spcPts val="0"/>
              </a:spcAft>
              <a:buFont typeface="+mj-lt"/>
              <a:buAutoNum type="arabicPeriod"/>
              <a:defRPr/>
            </a:pPr>
            <a:r>
              <a:rPr lang="en-US" sz="2200" b="1" dirty="0">
                <a:latin typeface="Georgia" panose="02040502050405020303" pitchFamily="18" charset="0"/>
                <a:cs typeface="Tahoma" pitchFamily="34" charset="0"/>
              </a:rPr>
              <a:t>Project Specific Goals</a:t>
            </a:r>
            <a:endParaRPr lang="en-US" sz="2000" b="1" dirty="0">
              <a:latin typeface="Georgia" panose="02040502050405020303" pitchFamily="18" charset="0"/>
              <a:cs typeface="Tahoma" pitchFamily="34" charset="0"/>
            </a:endParaRPr>
          </a:p>
          <a:p>
            <a:pPr marL="457200" indent="-457200">
              <a:lnSpc>
                <a:spcPct val="150000"/>
              </a:lnSpc>
              <a:spcBef>
                <a:spcPts val="0"/>
              </a:spcBef>
              <a:spcAft>
                <a:spcPts val="0"/>
              </a:spcAft>
              <a:buFont typeface="+mj-lt"/>
              <a:buAutoNum type="arabicPeriod"/>
              <a:defRPr/>
            </a:pPr>
            <a:r>
              <a:rPr lang="en-US" sz="2200" dirty="0">
                <a:solidFill>
                  <a:srgbClr val="0070C0"/>
                </a:solidFill>
                <a:latin typeface="Georgia" panose="02040502050405020303" pitchFamily="18" charset="0"/>
                <a:cs typeface="Tahoma" pitchFamily="34" charset="0"/>
              </a:rPr>
              <a:t>Statement of Qualifications</a:t>
            </a:r>
          </a:p>
          <a:p>
            <a:pPr marL="1371600" lvl="2" indent="0">
              <a:spcBef>
                <a:spcPts val="0"/>
              </a:spcBef>
              <a:spcAft>
                <a:spcPts val="0"/>
              </a:spcAft>
              <a:buNone/>
              <a:defRPr/>
            </a:pPr>
            <a:endParaRPr lang="en-US" sz="1200" b="1" dirty="0">
              <a:latin typeface="Georgia" panose="02040502050405020303" pitchFamily="18" charset="0"/>
              <a:cs typeface="Tahoma" pitchFamily="34" charset="0"/>
            </a:endParaRPr>
          </a:p>
          <a:p>
            <a:pPr marL="457200" indent="-457200">
              <a:buFont typeface="+mj-lt"/>
              <a:buAutoNum type="arabicPeriod"/>
              <a:defRPr/>
            </a:pPr>
            <a:r>
              <a:rPr lang="en-US" sz="2200" dirty="0">
                <a:solidFill>
                  <a:schemeClr val="tx1">
                    <a:lumMod val="65000"/>
                    <a:lumOff val="35000"/>
                  </a:schemeClr>
                </a:solidFill>
                <a:latin typeface="Georgia" panose="02040502050405020303" pitchFamily="18" charset="0"/>
                <a:cs typeface="Tahoma" pitchFamily="34" charset="0"/>
              </a:rPr>
              <a:t>SBE Verification and Validation</a:t>
            </a:r>
          </a:p>
          <a:p>
            <a:pPr marL="457200" indent="-457200">
              <a:buFont typeface="+mj-lt"/>
              <a:buAutoNum type="arabicPeriod"/>
              <a:defRPr/>
            </a:pPr>
            <a:endParaRPr lang="en-US" sz="1400" dirty="0">
              <a:solidFill>
                <a:schemeClr val="tx1">
                  <a:lumMod val="65000"/>
                  <a:lumOff val="35000"/>
                </a:schemeClr>
              </a:solidFill>
              <a:latin typeface="Georgia" panose="02040502050405020303" pitchFamily="18" charset="0"/>
              <a:cs typeface="Tahoma" pitchFamily="34" charset="0"/>
            </a:endParaRPr>
          </a:p>
          <a:p>
            <a:pPr marL="457200" indent="-457200">
              <a:spcBef>
                <a:spcPts val="0"/>
              </a:spcBef>
              <a:spcAft>
                <a:spcPts val="0"/>
              </a:spcAft>
              <a:buFont typeface="+mj-lt"/>
              <a:buAutoNum type="arabicPeriod"/>
              <a:defRPr/>
            </a:pPr>
            <a:r>
              <a:rPr lang="en-US" sz="2200" b="1" dirty="0">
                <a:solidFill>
                  <a:srgbClr val="0070C0"/>
                </a:solidFill>
                <a:latin typeface="Georgia" panose="02040502050405020303" pitchFamily="18" charset="0"/>
                <a:cs typeface="Tahoma" pitchFamily="34" charset="0"/>
              </a:rPr>
              <a:t>Required </a:t>
            </a:r>
            <a:r>
              <a:rPr lang="en-US" sz="2200" dirty="0">
                <a:solidFill>
                  <a:srgbClr val="0070C0"/>
                </a:solidFill>
                <a:latin typeface="Georgia" panose="02040502050405020303" pitchFamily="18" charset="0"/>
                <a:cs typeface="Tahoma" pitchFamily="34" charset="0"/>
              </a:rPr>
              <a:t>OCI </a:t>
            </a:r>
            <a:r>
              <a:rPr lang="en-US" sz="2200" b="1" dirty="0">
                <a:solidFill>
                  <a:srgbClr val="0070C0"/>
                </a:solidFill>
                <a:latin typeface="Georgia" panose="02040502050405020303" pitchFamily="18" charset="0"/>
                <a:cs typeface="Tahoma" pitchFamily="34" charset="0"/>
              </a:rPr>
              <a:t>Forms/Documents</a:t>
            </a:r>
          </a:p>
          <a:p>
            <a:pPr marL="457200" indent="-457200">
              <a:spcBef>
                <a:spcPts val="0"/>
              </a:spcBef>
              <a:spcAft>
                <a:spcPts val="0"/>
              </a:spcAft>
              <a:buFont typeface="+mj-lt"/>
              <a:buAutoNum type="arabicPeriod"/>
              <a:defRPr/>
            </a:pPr>
            <a:endParaRPr lang="en-US" sz="1200" dirty="0">
              <a:solidFill>
                <a:srgbClr val="3B6FBB"/>
              </a:solidFill>
              <a:latin typeface="Georgia" panose="02040502050405020303" pitchFamily="18" charset="0"/>
              <a:cs typeface="Tahoma" pitchFamily="34" charset="0"/>
            </a:endParaRPr>
          </a:p>
          <a:p>
            <a:pPr marL="457200" indent="-457200">
              <a:spcBef>
                <a:spcPts val="0"/>
              </a:spcBef>
              <a:spcAft>
                <a:spcPts val="0"/>
              </a:spcAft>
              <a:buFont typeface="+mj-lt"/>
              <a:buAutoNum type="arabicPeriod"/>
              <a:tabLst>
                <a:tab pos="457200" algn="l"/>
              </a:tabLst>
              <a:defRPr/>
            </a:pPr>
            <a:r>
              <a:rPr lang="en-US" sz="2200" b="1" dirty="0">
                <a:solidFill>
                  <a:schemeClr val="tx1">
                    <a:lumMod val="65000"/>
                    <a:lumOff val="35000"/>
                  </a:schemeClr>
                </a:solidFill>
                <a:latin typeface="Georgia" panose="02040502050405020303" pitchFamily="18" charset="0"/>
                <a:cs typeface="Tahoma" pitchFamily="34" charset="0"/>
              </a:rPr>
              <a:t>Project Compliance Requirements</a:t>
            </a:r>
          </a:p>
          <a:p>
            <a:pPr marL="457200" indent="-457200">
              <a:spcBef>
                <a:spcPts val="0"/>
              </a:spcBef>
              <a:spcAft>
                <a:spcPts val="0"/>
              </a:spcAft>
              <a:buFont typeface="+mj-lt"/>
              <a:buAutoNum type="arabicPeriod"/>
              <a:tabLst>
                <a:tab pos="457200" algn="l"/>
              </a:tabLst>
              <a:defRPr/>
            </a:pPr>
            <a:endParaRPr lang="en-US" sz="1200" b="1" dirty="0">
              <a:solidFill>
                <a:srgbClr val="3B6FBB"/>
              </a:solidFill>
              <a:latin typeface="Georgia" panose="02040502050405020303" pitchFamily="18" charset="0"/>
              <a:cs typeface="Tahoma" pitchFamily="34" charset="0"/>
            </a:endParaRPr>
          </a:p>
          <a:p>
            <a:pPr marL="457200" indent="-457200">
              <a:spcBef>
                <a:spcPts val="0"/>
              </a:spcBef>
              <a:spcAft>
                <a:spcPts val="0"/>
              </a:spcAft>
              <a:buFont typeface="+mj-lt"/>
              <a:buAutoNum type="arabicPeriod"/>
              <a:tabLst>
                <a:tab pos="457200" algn="l"/>
              </a:tabLst>
              <a:defRPr/>
            </a:pPr>
            <a:r>
              <a:rPr lang="en-US" sz="2200" b="1" dirty="0">
                <a:solidFill>
                  <a:srgbClr val="C00000"/>
                </a:solidFill>
                <a:latin typeface="Georgia" panose="02040502050405020303" pitchFamily="18" charset="0"/>
                <a:cs typeface="Tahoma" pitchFamily="34" charset="0"/>
              </a:rPr>
              <a:t>Fraud and Sanctions</a:t>
            </a:r>
          </a:p>
          <a:p>
            <a:pPr marL="457200" indent="-457200">
              <a:spcBef>
                <a:spcPts val="0"/>
              </a:spcBef>
              <a:spcAft>
                <a:spcPts val="0"/>
              </a:spcAft>
              <a:buFont typeface="+mj-lt"/>
              <a:buAutoNum type="arabicPeriod"/>
              <a:tabLst>
                <a:tab pos="457200" algn="l"/>
              </a:tabLst>
              <a:defRPr/>
            </a:pPr>
            <a:endParaRPr lang="en-US" sz="1200" dirty="0">
              <a:solidFill>
                <a:srgbClr val="C00000"/>
              </a:solidFill>
              <a:latin typeface="Georgia" panose="02040502050405020303" pitchFamily="18" charset="0"/>
              <a:cs typeface="Tahoma" pitchFamily="34" charset="0"/>
            </a:endParaRPr>
          </a:p>
          <a:p>
            <a:pPr marL="457200" indent="-457200">
              <a:spcBef>
                <a:spcPts val="0"/>
              </a:spcBef>
              <a:spcAft>
                <a:spcPts val="0"/>
              </a:spcAft>
              <a:buFont typeface="+mj-lt"/>
              <a:buAutoNum type="arabicPeriod"/>
              <a:tabLst>
                <a:tab pos="457200" algn="l"/>
              </a:tabLst>
              <a:defRPr/>
            </a:pPr>
            <a:r>
              <a:rPr lang="en-US" sz="2200" dirty="0">
                <a:solidFill>
                  <a:srgbClr val="0070C0"/>
                </a:solidFill>
                <a:latin typeface="Georgia" panose="02040502050405020303" pitchFamily="18" charset="0"/>
                <a:cs typeface="Tahoma" pitchFamily="34" charset="0"/>
              </a:rPr>
              <a:t>OCI Website and Resources</a:t>
            </a:r>
            <a:endParaRPr lang="en-US" sz="2200" dirty="0">
              <a:solidFill>
                <a:srgbClr val="0070C0"/>
              </a:solidFill>
              <a:latin typeface="Georgia" panose="02040502050405020303" pitchFamily="18" charset="0"/>
            </a:endParaRPr>
          </a:p>
        </p:txBody>
      </p:sp>
      <p:pic>
        <p:nvPicPr>
          <p:cNvPr id="3077" name="Picture 11" descr="CLE HopkinsLogo"/>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0" y="152400"/>
            <a:ext cx="1890713"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1447800" y="284957"/>
            <a:ext cx="748188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7" tIns="45698" rIns="91397" bIns="45698" numCol="1" anchor="ctr" anchorCtr="0" compatLnSpc="1">
            <a:prstTxWarp prst="textNoShape">
              <a:avLst/>
            </a:prstTxWarp>
          </a:bodyPr>
          <a:lstStyle>
            <a:lvl1pPr algn="l" rtl="0" eaLnBrk="0" fontAlgn="base" hangingPunct="0">
              <a:spcBef>
                <a:spcPct val="0"/>
              </a:spcBef>
              <a:spcAft>
                <a:spcPct val="0"/>
              </a:spcAft>
              <a:defRPr sz="2800">
                <a:solidFill>
                  <a:srgbClr val="115D90"/>
                </a:solidFill>
                <a:latin typeface="+mj-lt"/>
                <a:ea typeface="+mj-ea"/>
                <a:cs typeface="+mj-cs"/>
              </a:defRPr>
            </a:lvl1pPr>
            <a:lvl2pPr algn="l" rtl="0" eaLnBrk="0" fontAlgn="base" hangingPunct="0">
              <a:spcBef>
                <a:spcPct val="0"/>
              </a:spcBef>
              <a:spcAft>
                <a:spcPct val="0"/>
              </a:spcAft>
              <a:defRPr sz="2800">
                <a:solidFill>
                  <a:srgbClr val="115D90"/>
                </a:solidFill>
                <a:latin typeface="ITC Officina Sans Bold" charset="0"/>
              </a:defRPr>
            </a:lvl2pPr>
            <a:lvl3pPr algn="l" rtl="0" eaLnBrk="0" fontAlgn="base" hangingPunct="0">
              <a:spcBef>
                <a:spcPct val="0"/>
              </a:spcBef>
              <a:spcAft>
                <a:spcPct val="0"/>
              </a:spcAft>
              <a:defRPr sz="2800">
                <a:solidFill>
                  <a:srgbClr val="115D90"/>
                </a:solidFill>
                <a:latin typeface="ITC Officina Sans Bold" charset="0"/>
              </a:defRPr>
            </a:lvl3pPr>
            <a:lvl4pPr algn="l" rtl="0" eaLnBrk="0" fontAlgn="base" hangingPunct="0">
              <a:spcBef>
                <a:spcPct val="0"/>
              </a:spcBef>
              <a:spcAft>
                <a:spcPct val="0"/>
              </a:spcAft>
              <a:defRPr sz="2800">
                <a:solidFill>
                  <a:srgbClr val="115D90"/>
                </a:solidFill>
                <a:latin typeface="ITC Officina Sans Bold" charset="0"/>
              </a:defRPr>
            </a:lvl4pPr>
            <a:lvl5pPr algn="l" rtl="0" eaLnBrk="0" fontAlgn="base" hangingPunct="0">
              <a:spcBef>
                <a:spcPct val="0"/>
              </a:spcBef>
              <a:spcAft>
                <a:spcPct val="0"/>
              </a:spcAft>
              <a:defRPr sz="2800">
                <a:solidFill>
                  <a:srgbClr val="115D90"/>
                </a:solidFill>
                <a:latin typeface="ITC Officina Sans Bold" charset="0"/>
              </a:defRPr>
            </a:lvl5pPr>
            <a:lvl6pPr marL="457200" algn="l" rtl="0" fontAlgn="base">
              <a:spcBef>
                <a:spcPct val="0"/>
              </a:spcBef>
              <a:spcAft>
                <a:spcPct val="0"/>
              </a:spcAft>
              <a:defRPr sz="2800">
                <a:solidFill>
                  <a:srgbClr val="115D90"/>
                </a:solidFill>
                <a:latin typeface="ITC Officina Sans Bold" charset="0"/>
              </a:defRPr>
            </a:lvl6pPr>
            <a:lvl7pPr marL="914400" algn="l" rtl="0" fontAlgn="base">
              <a:spcBef>
                <a:spcPct val="0"/>
              </a:spcBef>
              <a:spcAft>
                <a:spcPct val="0"/>
              </a:spcAft>
              <a:defRPr sz="2800">
                <a:solidFill>
                  <a:srgbClr val="115D90"/>
                </a:solidFill>
                <a:latin typeface="ITC Officina Sans Bold" charset="0"/>
              </a:defRPr>
            </a:lvl7pPr>
            <a:lvl8pPr marL="1371600" algn="l" rtl="0" fontAlgn="base">
              <a:spcBef>
                <a:spcPct val="0"/>
              </a:spcBef>
              <a:spcAft>
                <a:spcPct val="0"/>
              </a:spcAft>
              <a:defRPr sz="2800">
                <a:solidFill>
                  <a:srgbClr val="115D90"/>
                </a:solidFill>
                <a:latin typeface="ITC Officina Sans Bold" charset="0"/>
              </a:defRPr>
            </a:lvl8pPr>
            <a:lvl9pPr marL="1828800" algn="l" rtl="0" fontAlgn="base">
              <a:spcBef>
                <a:spcPct val="0"/>
              </a:spcBef>
              <a:spcAft>
                <a:spcPct val="0"/>
              </a:spcAft>
              <a:defRPr sz="2800">
                <a:solidFill>
                  <a:srgbClr val="115D90"/>
                </a:solidFill>
                <a:latin typeface="ITC Officina Sans Bold"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200" b="1" i="0" u="none" strike="noStrike" kern="0" cap="all" spc="0" normalizeH="0" baseline="0" noProof="0" dirty="0">
                <a:ln>
                  <a:noFill/>
                </a:ln>
                <a:solidFill>
                  <a:srgbClr val="115D90"/>
                </a:solidFill>
                <a:effectLst/>
                <a:uLnTx/>
                <a:uFillTx/>
                <a:latin typeface="Georgia" panose="02040502050405020303" pitchFamily="18" charset="0"/>
                <a:ea typeface="+mj-ea"/>
                <a:cs typeface="Tahoma" pitchFamily="34" charset="0"/>
              </a:rPr>
              <a:t>FEDERAL program Requirements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200" b="1" i="0" u="none" strike="noStrike" kern="0" cap="all" spc="0" normalizeH="0" baseline="0" noProof="0" dirty="0">
                <a:ln>
                  <a:noFill/>
                </a:ln>
                <a:solidFill>
                  <a:srgbClr val="115D90"/>
                </a:solidFill>
                <a:effectLst/>
                <a:uLnTx/>
                <a:uFillTx/>
                <a:latin typeface="Georgia" panose="02040502050405020303" pitchFamily="18" charset="0"/>
                <a:ea typeface="+mj-ea"/>
                <a:cs typeface="Tahoma" pitchFamily="34" charset="0"/>
              </a:rPr>
              <a:t>(DBE/SBE/ACDBE) </a:t>
            </a:r>
          </a:p>
        </p:txBody>
      </p:sp>
      <p:sp>
        <p:nvSpPr>
          <p:cNvPr id="3" name="Slide Number Placeholder 2"/>
          <p:cNvSpPr>
            <a:spLocks noGrp="1"/>
          </p:cNvSpPr>
          <p:nvPr>
            <p:ph type="sldNum" sz="quarter" idx="7"/>
          </p:nvPr>
        </p:nvSpPr>
        <p:spPr/>
        <p:txBody>
          <a:bodyPr/>
          <a:lstStyle/>
          <a:p>
            <a:pPr marL="0" marR="0" lvl="0" indent="0" algn="r" defTabSz="914034"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034"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cxnSp>
        <p:nvCxnSpPr>
          <p:cNvPr id="8" name="Straight Connector 7"/>
          <p:cNvCxnSpPr/>
          <p:nvPr/>
        </p:nvCxnSpPr>
        <p:spPr>
          <a:xfrm flipV="1">
            <a:off x="152400" y="1331913"/>
            <a:ext cx="8839200" cy="17016"/>
          </a:xfrm>
          <a:prstGeom prst="line">
            <a:avLst/>
          </a:prstGeom>
          <a:ln w="57150"/>
        </p:spPr>
        <p:style>
          <a:lnRef idx="1">
            <a:schemeClr val="dk1"/>
          </a:lnRef>
          <a:fillRef idx="0">
            <a:schemeClr val="dk1"/>
          </a:fillRef>
          <a:effectRef idx="0">
            <a:schemeClr val="dk1"/>
          </a:effectRef>
          <a:fontRef idx="minor">
            <a:schemeClr val="tx1"/>
          </a:fontRef>
        </p:style>
      </p:cxnSp>
      <p:sp>
        <p:nvSpPr>
          <p:cNvPr id="2" name="Footer Placeholder 1"/>
          <p:cNvSpPr>
            <a:spLocks noGrp="1"/>
          </p:cNvSpPr>
          <p:nvPr>
            <p:ph type="ftr" sz="quarter" idx="5"/>
          </p:nvPr>
        </p:nvSpPr>
        <p:spPr>
          <a:xfrm>
            <a:off x="533400" y="6424107"/>
            <a:ext cx="7848600" cy="184666"/>
          </a:xfrm>
        </p:spPr>
        <p:txBody>
          <a:bodyPr/>
          <a:lstStyle/>
          <a:p>
            <a:pPr marL="0" marR="0" lvl="0" indent="0" algn="ctr" defTabSz="914034" rtl="0" eaLnBrk="1" fontAlgn="auto" latinLnBrk="0" hangingPunct="1">
              <a:lnSpc>
                <a:spcPct val="100000"/>
              </a:lnSpc>
              <a:spcBef>
                <a:spcPts val="0"/>
              </a:spcBef>
              <a:spcAft>
                <a:spcPts val="0"/>
              </a:spcAft>
              <a:buClrTx/>
              <a:buSzTx/>
              <a:buFontTx/>
              <a:buNone/>
              <a:tabLst>
                <a:tab pos="2522538" algn="l"/>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RT/OCI                                          FEDERAL PROGRAMS REQUIREMENTS 			UPDATED  01.12.2022</a:t>
            </a:r>
          </a:p>
        </p:txBody>
      </p:sp>
    </p:spTree>
    <p:extLst>
      <p:ext uri="{BB962C8B-B14F-4D97-AF65-F5344CB8AC3E}">
        <p14:creationId xmlns:p14="http://schemas.microsoft.com/office/powerpoint/2010/main" val="177642279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11" descr="CLE HopkinsLogo"/>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0" y="152400"/>
            <a:ext cx="1890713"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2"/>
          <p:cNvSpPr>
            <a:spLocks noChangeArrowheads="1"/>
          </p:cNvSpPr>
          <p:nvPr/>
        </p:nvSpPr>
        <p:spPr bwMode="auto">
          <a:xfrm>
            <a:off x="1982876" y="373976"/>
            <a:ext cx="6705599"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0070C0"/>
                </a:solidFill>
                <a:effectLst/>
                <a:uLnTx/>
                <a:uFillTx/>
                <a:latin typeface="Georgia" panose="02040502050405020303" pitchFamily="18" charset="0"/>
                <a:ea typeface="+mn-ea"/>
                <a:cs typeface="Tahoma" pitchFamily="34" charset="0"/>
              </a:rPr>
              <a:t>1.  PROVISIONS OF THE FEDERAL PROGRAMS</a:t>
            </a:r>
          </a:p>
        </p:txBody>
      </p:sp>
      <p:sp>
        <p:nvSpPr>
          <p:cNvPr id="7" name="Rectangle 2"/>
          <p:cNvSpPr>
            <a:spLocks noChangeArrowheads="1"/>
          </p:cNvSpPr>
          <p:nvPr/>
        </p:nvSpPr>
        <p:spPr bwMode="auto">
          <a:xfrm>
            <a:off x="533400" y="1707789"/>
            <a:ext cx="8458200" cy="36317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Georgia" panose="02040502050405020303" pitchFamily="18" charset="0"/>
                <a:ea typeface="+mn-ea"/>
                <a:cs typeface="Tahoma" pitchFamily="34" charset="0"/>
              </a:rPr>
              <a:t>1a. 49 CFR PART 26 - DISADVANTAGED BUSINESS 					 ENTERPRISE (DBE)</a:t>
            </a:r>
          </a:p>
          <a:p>
            <a:pPr marL="0" marR="0" lvl="0" indent="0" algn="l" defTabSz="914400" rtl="0" eaLnBrk="1" fontAlgn="base" latinLnBrk="0" hangingPunct="1">
              <a:lnSpc>
                <a:spcPct val="125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Georgia" panose="02040502050405020303" pitchFamily="18" charset="0"/>
              <a:ea typeface="+mn-ea"/>
              <a:cs typeface="Tahoma" pitchFamily="34" charset="0"/>
            </a:endParaRPr>
          </a:p>
          <a:p>
            <a:pPr marL="2797175" marR="0" lvl="0" indent="-2797175" algn="l" defTabSz="914400" rtl="0" eaLnBrk="1" fontAlgn="base" latinLnBrk="0" hangingPunct="1">
              <a:lnSpc>
                <a:spcPct val="125000"/>
              </a:lnSpc>
              <a:spcBef>
                <a:spcPct val="0"/>
              </a:spcBef>
              <a:spcAft>
                <a:spcPct val="0"/>
              </a:spcAft>
              <a:buClrTx/>
              <a:buSzTx/>
              <a:buFontTx/>
              <a:buNone/>
              <a:tabLst>
                <a:tab pos="2797175" algn="l"/>
              </a:tabLst>
              <a:defRPr/>
            </a:pPr>
            <a:r>
              <a:rPr kumimoji="0" lang="en-US" sz="2000" b="1" i="0" u="none" strike="noStrike" kern="1200" cap="none" spc="0" normalizeH="0" baseline="0" noProof="0" dirty="0">
                <a:ln>
                  <a:noFill/>
                </a:ln>
                <a:solidFill>
                  <a:srgbClr val="0070C0"/>
                </a:solidFill>
                <a:effectLst/>
                <a:uLnTx/>
                <a:uFillTx/>
                <a:latin typeface="Georgia" panose="02040502050405020303" pitchFamily="18" charset="0"/>
                <a:ea typeface="+mn-ea"/>
                <a:cs typeface="Tahoma" pitchFamily="34" charset="0"/>
              </a:rPr>
              <a:t>1b. 49 CFR PART 23 - AIRPORT CONCESSIONS DISADVANTAGED BUSINESS ENTERPRISE (ACDBE)</a:t>
            </a:r>
            <a:r>
              <a:rPr kumimoji="0" lang="en-US" sz="2000" b="1" i="0" u="none" strike="noStrike" kern="1200" cap="none" spc="0" normalizeH="0" baseline="0" noProof="0" dirty="0">
                <a:ln>
                  <a:noFill/>
                </a:ln>
                <a:solidFill>
                  <a:srgbClr val="000000"/>
                </a:solidFill>
                <a:effectLst/>
                <a:uLnTx/>
                <a:uFillTx/>
                <a:latin typeface="Georgia" panose="02040502050405020303" pitchFamily="18" charset="0"/>
                <a:ea typeface="+mn-ea"/>
                <a:cs typeface="Tahoma" pitchFamily="34" charset="0"/>
              </a:rPr>
              <a:t> </a:t>
            </a:r>
          </a:p>
          <a:p>
            <a:pPr marL="0" marR="0" lvl="0" indent="0" algn="l" defTabSz="914400" rtl="0" eaLnBrk="1" fontAlgn="base" latinLnBrk="0" hangingPunct="1">
              <a:lnSpc>
                <a:spcPct val="125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Georgia" panose="02040502050405020303" pitchFamily="18" charset="0"/>
              <a:ea typeface="+mn-ea"/>
              <a:cs typeface="Tahoma" pitchFamily="34" charset="0"/>
            </a:endParaRPr>
          </a:p>
          <a:p>
            <a:pPr marL="3146425" marR="0" lvl="2" indent="-3146425"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8E1DFF"/>
                </a:solidFill>
                <a:effectLst/>
                <a:uLnTx/>
                <a:uFillTx/>
                <a:latin typeface="Georgia" panose="02040502050405020303" pitchFamily="18" charset="0"/>
                <a:ea typeface="+mn-ea"/>
                <a:cs typeface="+mn-cs"/>
              </a:rPr>
              <a:t>1c. </a:t>
            </a:r>
            <a:r>
              <a:rPr kumimoji="0" lang="en-US" sz="2000" b="1" i="0" u="none" strike="noStrike" kern="1200" cap="all" spc="0" normalizeH="0" baseline="0" noProof="0" dirty="0">
                <a:ln>
                  <a:noFill/>
                </a:ln>
                <a:solidFill>
                  <a:srgbClr val="8E1DFF"/>
                </a:solidFill>
                <a:effectLst/>
                <a:uLnTx/>
                <a:uFillTx/>
                <a:latin typeface="Georgia" panose="02040502050405020303" pitchFamily="18" charset="0"/>
                <a:ea typeface="+mn-ea"/>
                <a:cs typeface="+mn-cs"/>
              </a:rPr>
              <a:t>Effective March </a:t>
            </a:r>
            <a:r>
              <a:rPr kumimoji="0" lang="en-US" sz="2000" b="1" i="0" u="none" strike="noStrike" kern="1200" cap="none" spc="0" normalizeH="0" baseline="0" noProof="0" dirty="0">
                <a:ln>
                  <a:noFill/>
                </a:ln>
                <a:solidFill>
                  <a:srgbClr val="8E1DFF"/>
                </a:solidFill>
                <a:effectLst/>
                <a:uLnTx/>
                <a:uFillTx/>
                <a:latin typeface="Georgia" panose="02040502050405020303" pitchFamily="18" charset="0"/>
                <a:ea typeface="+mn-ea"/>
                <a:cs typeface="+mn-cs"/>
              </a:rPr>
              <a:t>2013</a:t>
            </a:r>
            <a:r>
              <a:rPr kumimoji="0" lang="en-US" sz="2000" b="1" i="0" u="sng" strike="noStrike" kern="1200" cap="none" spc="0" normalizeH="0" baseline="0" noProof="0" dirty="0">
                <a:ln>
                  <a:noFill/>
                </a:ln>
                <a:solidFill>
                  <a:srgbClr val="8E1DFF"/>
                </a:solidFill>
                <a:effectLst/>
                <a:uLnTx/>
                <a:uFillTx/>
                <a:latin typeface="Georgia" panose="02040502050405020303" pitchFamily="18" charset="0"/>
                <a:ea typeface="+mn-ea"/>
                <a:cs typeface="+mn-cs"/>
              </a:rPr>
              <a:t>:</a:t>
            </a:r>
            <a:r>
              <a:rPr kumimoji="0" lang="en-US" sz="2000" b="1" i="0" u="none" strike="noStrike" kern="1200" cap="none" spc="0" normalizeH="0" baseline="0" noProof="0" dirty="0">
                <a:ln>
                  <a:noFill/>
                </a:ln>
                <a:solidFill>
                  <a:srgbClr val="8E1DFF"/>
                </a:solidFill>
                <a:effectLst/>
                <a:uLnTx/>
                <a:uFillTx/>
                <a:latin typeface="Georgia" panose="02040502050405020303" pitchFamily="18" charset="0"/>
                <a:ea typeface="+mn-ea"/>
                <a:cs typeface="+mn-cs"/>
              </a:rPr>
              <a:t>  </a:t>
            </a:r>
          </a:p>
          <a:p>
            <a:pPr marL="685800" marR="0" lvl="2" indent="-68580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all" spc="0" normalizeH="0" baseline="0" noProof="0" dirty="0">
                <a:ln>
                  <a:noFill/>
                </a:ln>
                <a:solidFill>
                  <a:srgbClr val="8E1DFF"/>
                </a:solidFill>
                <a:effectLst/>
                <a:uLnTx/>
                <a:uFillTx/>
                <a:latin typeface="Georgia" panose="02040502050405020303" pitchFamily="18" charset="0"/>
                <a:ea typeface="+mn-ea"/>
                <a:cs typeface="Tahoma" pitchFamily="34" charset="0"/>
              </a:rPr>
              <a:t>	</a:t>
            </a:r>
            <a:r>
              <a:rPr kumimoji="0" lang="en-US" sz="2000" b="1" i="0" u="none" strike="noStrike" kern="1200" cap="all" spc="0" normalizeH="0" baseline="0" noProof="0" dirty="0">
                <a:ln>
                  <a:noFill/>
                </a:ln>
                <a:solidFill>
                  <a:prstClr val="black"/>
                </a:solidFill>
                <a:effectLst/>
                <a:uLnTx/>
                <a:uFillTx/>
                <a:latin typeface="Georgia" panose="02040502050405020303" pitchFamily="18" charset="0"/>
                <a:ea typeface="+mn-ea"/>
                <a:cs typeface="Tahoma" pitchFamily="34" charset="0"/>
              </a:rPr>
              <a:t>Small Business Enterprise (SBE) </a:t>
            </a:r>
            <a:r>
              <a:rPr kumimoji="0" lang="en-US" sz="2000" b="1" i="0" u="none" strike="noStrike" kern="1200" cap="none" spc="0" normalizeH="0" baseline="0" noProof="0" dirty="0">
                <a:ln>
                  <a:noFill/>
                </a:ln>
                <a:solidFill>
                  <a:prstClr val="black"/>
                </a:solidFill>
                <a:effectLst/>
                <a:uLnTx/>
                <a:uFillTx/>
                <a:latin typeface="Georgia" panose="02040502050405020303" pitchFamily="18" charset="0"/>
                <a:ea typeface="+mn-ea"/>
                <a:cs typeface="Tahoma" pitchFamily="34" charset="0"/>
              </a:rPr>
              <a:t>as an element of the DBE Program</a:t>
            </a:r>
            <a:endParaRPr kumimoji="0" lang="en-US" sz="2000" b="1" i="0" u="sng"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sp>
        <p:nvSpPr>
          <p:cNvPr id="3" name="Slide Number Placeholder 2"/>
          <p:cNvSpPr>
            <a:spLocks noGrp="1"/>
          </p:cNvSpPr>
          <p:nvPr>
            <p:ph type="sldNum" sz="quarter" idx="7"/>
          </p:nvPr>
        </p:nvSpPr>
        <p:spPr/>
        <p:txBody>
          <a:bodyPr/>
          <a:lstStyle/>
          <a:p>
            <a:pPr marL="0" marR="0" lvl="0" indent="0" algn="r" defTabSz="914034"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034"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cxnSp>
        <p:nvCxnSpPr>
          <p:cNvPr id="8" name="Straight Connector 7"/>
          <p:cNvCxnSpPr/>
          <p:nvPr/>
        </p:nvCxnSpPr>
        <p:spPr>
          <a:xfrm flipV="1">
            <a:off x="152400" y="1331913"/>
            <a:ext cx="8839200" cy="17016"/>
          </a:xfrm>
          <a:prstGeom prst="line">
            <a:avLst/>
          </a:prstGeom>
          <a:ln w="57150"/>
        </p:spPr>
        <p:style>
          <a:lnRef idx="1">
            <a:schemeClr val="dk1"/>
          </a:lnRef>
          <a:fillRef idx="0">
            <a:schemeClr val="dk1"/>
          </a:fillRef>
          <a:effectRef idx="0">
            <a:schemeClr val="dk1"/>
          </a:effectRef>
          <a:fontRef idx="minor">
            <a:schemeClr val="tx1"/>
          </a:fontRef>
        </p:style>
      </p:cxnSp>
      <p:sp>
        <p:nvSpPr>
          <p:cNvPr id="2" name="Footer Placeholder 1"/>
          <p:cNvSpPr>
            <a:spLocks noGrp="1"/>
          </p:cNvSpPr>
          <p:nvPr>
            <p:ph type="ftr" sz="quarter" idx="5"/>
          </p:nvPr>
        </p:nvSpPr>
        <p:spPr>
          <a:xfrm>
            <a:off x="609600" y="6389300"/>
            <a:ext cx="7924800" cy="254279"/>
          </a:xfrm>
        </p:spPr>
        <p:txBody>
          <a:bodyP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RT/OCI                            		FEDERAL PROGRAMS REQUIREMENTS                                   UPDATED 01.12.2022</a:t>
            </a:r>
          </a:p>
        </p:txBody>
      </p:sp>
    </p:spTree>
    <p:extLst>
      <p:ext uri="{BB962C8B-B14F-4D97-AF65-F5344CB8AC3E}">
        <p14:creationId xmlns:p14="http://schemas.microsoft.com/office/powerpoint/2010/main" val="402408559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11" descr="CLE HopkinsLogo"/>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0" y="152400"/>
            <a:ext cx="1890713"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2"/>
          <p:cNvSpPr>
            <a:spLocks noChangeArrowheads="1"/>
          </p:cNvSpPr>
          <p:nvPr/>
        </p:nvSpPr>
        <p:spPr bwMode="auto">
          <a:xfrm>
            <a:off x="413658" y="1768643"/>
            <a:ext cx="8229600" cy="198740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ahoma" pitchFamily="34" charset="0"/>
                <a:ea typeface="+mn-ea"/>
                <a:cs typeface="Tahoma" pitchFamily="34" charset="0"/>
              </a:rPr>
              <a:t>DBE</a:t>
            </a:r>
            <a:r>
              <a:rPr kumimoji="0" lang="en-US" sz="2200" b="1" i="0" u="none" strike="noStrike" kern="1200" cap="none" spc="0" normalizeH="0" baseline="0" noProof="0" dirty="0">
                <a:ln>
                  <a:noFill/>
                </a:ln>
                <a:solidFill>
                  <a:srgbClr val="000000"/>
                </a:solidFill>
                <a:effectLst/>
                <a:uLnTx/>
                <a:uFillTx/>
                <a:latin typeface="Tahoma" pitchFamily="34" charset="0"/>
                <a:ea typeface="+mn-ea"/>
                <a:cs typeface="Tahoma" pitchFamily="34" charset="0"/>
              </a:rPr>
              <a:t> Project Specific Goal</a:t>
            </a:r>
            <a:r>
              <a:rPr kumimoji="0" lang="en-US" sz="2000" b="1" i="0" u="none" strike="noStrike" kern="1200" cap="none" spc="0" normalizeH="0" baseline="0" noProof="0" dirty="0">
                <a:ln>
                  <a:noFill/>
                </a:ln>
                <a:solidFill>
                  <a:srgbClr val="000000"/>
                </a:solidFill>
                <a:effectLst/>
                <a:uLnTx/>
                <a:uFillTx/>
                <a:latin typeface="Tahoma" pitchFamily="34" charset="0"/>
                <a:ea typeface="+mn-ea"/>
                <a:cs typeface="Tahoma" pitchFamily="34" charset="0"/>
              </a:rPr>
              <a:t>		       	__</a:t>
            </a:r>
            <a:r>
              <a:rPr kumimoji="0" lang="en-US" sz="2000" b="1" i="0" u="sng" strike="noStrike" kern="1200" cap="none" spc="0" normalizeH="0" baseline="0" noProof="0" dirty="0">
                <a:ln>
                  <a:noFill/>
                </a:ln>
                <a:solidFill>
                  <a:srgbClr val="000000"/>
                </a:solidFill>
                <a:effectLst/>
                <a:uLnTx/>
                <a:uFillTx/>
                <a:latin typeface="Tahoma" pitchFamily="34" charset="0"/>
                <a:ea typeface="+mn-ea"/>
                <a:cs typeface="Tahoma" pitchFamily="34" charset="0"/>
              </a:rPr>
              <a:t>7.66</a:t>
            </a:r>
            <a:r>
              <a:rPr kumimoji="0" lang="en-US" sz="2000" b="1" i="0" u="none" strike="noStrike" kern="1200" cap="none" spc="0" normalizeH="0" baseline="0" noProof="0" dirty="0">
                <a:ln>
                  <a:noFill/>
                </a:ln>
                <a:solidFill>
                  <a:srgbClr val="000000"/>
                </a:solidFill>
                <a:effectLst/>
                <a:uLnTx/>
                <a:uFillTx/>
                <a:latin typeface="Tahoma" pitchFamily="34" charset="0"/>
                <a:ea typeface="+mn-ea"/>
                <a:cs typeface="Tahoma" pitchFamily="34" charset="0"/>
              </a:rPr>
              <a:t>__%</a:t>
            </a: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Tahoma" pitchFamily="34" charset="0"/>
              <a:ea typeface="+mn-ea"/>
              <a:cs typeface="Tahoma" pitchFamily="34" charset="0"/>
            </a:endParaRPr>
          </a:p>
          <a:p>
            <a:pPr marL="342900" marR="0" lvl="0" indent="-342900" algn="l" defTabSz="914400" rtl="0" eaLnBrk="1" fontAlgn="base" latinLnBrk="0" hangingPunct="1">
              <a:lnSpc>
                <a:spcPct val="150000"/>
              </a:lnSpc>
              <a:spcBef>
                <a:spcPct val="0"/>
              </a:spcBef>
              <a:spcAft>
                <a:spcPct val="0"/>
              </a:spcAft>
              <a:buClrTx/>
              <a:buSzTx/>
              <a:buFont typeface="Wingdings" pitchFamily="2" charset="2"/>
              <a:buChar char="ü"/>
              <a:tabLst/>
              <a:defRPr/>
            </a:pPr>
            <a:r>
              <a:rPr kumimoji="0" lang="en-US" sz="2000" b="1" i="0" u="none" strike="noStrike" kern="1200" cap="none" spc="0" normalizeH="0" baseline="0" noProof="0" dirty="0">
                <a:ln>
                  <a:noFill/>
                </a:ln>
                <a:solidFill>
                  <a:srgbClr val="0070C0"/>
                </a:solidFill>
                <a:effectLst/>
                <a:uLnTx/>
                <a:uFillTx/>
                <a:latin typeface="Tahoma" pitchFamily="34" charset="0"/>
                <a:ea typeface="+mn-ea"/>
                <a:cs typeface="Tahoma" pitchFamily="34" charset="0"/>
              </a:rPr>
              <a:t>Based on willingness, readiness and availability</a:t>
            </a:r>
          </a:p>
          <a:p>
            <a:pPr marL="342900" marR="0" lvl="0" indent="-342900" algn="l" defTabSz="914400" rtl="0" eaLnBrk="1" fontAlgn="base" latinLnBrk="0" hangingPunct="1">
              <a:lnSpc>
                <a:spcPct val="150000"/>
              </a:lnSpc>
              <a:spcBef>
                <a:spcPct val="0"/>
              </a:spcBef>
              <a:spcAft>
                <a:spcPct val="0"/>
              </a:spcAft>
              <a:buClrTx/>
              <a:buSzTx/>
              <a:buFont typeface="Wingdings" pitchFamily="2" charset="2"/>
              <a:buChar char="ü"/>
              <a:tabLst/>
              <a:defRPr/>
            </a:pPr>
            <a:r>
              <a:rPr kumimoji="0" lang="en-US" sz="2000" b="0" i="0" u="none" strike="noStrike" kern="1200" cap="none" spc="0" normalizeH="0" baseline="0" noProof="0" dirty="0">
                <a:ln>
                  <a:noFill/>
                </a:ln>
                <a:solidFill>
                  <a:srgbClr val="000000"/>
                </a:solidFill>
                <a:effectLst/>
                <a:uLnTx/>
                <a:uFillTx/>
                <a:latin typeface="Tahoma" pitchFamily="34" charset="0"/>
                <a:ea typeface="+mn-ea"/>
                <a:cs typeface="Tahoma" pitchFamily="34" charset="0"/>
              </a:rPr>
              <a:t>Certified DBE/ACDBE website</a:t>
            </a:r>
            <a:r>
              <a:rPr kumimoji="0" lang="en-US" sz="1800" b="1" i="0" u="none" strike="noStrike" kern="1200" cap="none" spc="0" normalizeH="0" baseline="0" noProof="0" dirty="0">
                <a:ln>
                  <a:noFill/>
                </a:ln>
                <a:solidFill>
                  <a:srgbClr val="000000"/>
                </a:solidFill>
                <a:effectLst/>
                <a:uLnTx/>
                <a:uFillTx/>
                <a:latin typeface="Tahoma" pitchFamily="34" charset="0"/>
                <a:ea typeface="+mn-ea"/>
                <a:cs typeface="Tahoma" pitchFamily="34" charset="0"/>
              </a:rPr>
              <a:t>: </a:t>
            </a:r>
            <a:r>
              <a:rPr kumimoji="0" lang="en-US" sz="1400" b="1" i="0" u="sng" strike="noStrike" kern="1200" cap="none" spc="0" normalizeH="0" baseline="0" noProof="0" dirty="0">
                <a:ln>
                  <a:noFill/>
                </a:ln>
                <a:solidFill>
                  <a:srgbClr val="0070C0"/>
                </a:solidFill>
                <a:effectLst/>
                <a:uLnTx/>
                <a:uFillTx/>
                <a:latin typeface="Tahoma" pitchFamily="34" charset="0"/>
                <a:ea typeface="+mn-ea"/>
                <a:cs typeface="Tahoma" pitchFamily="34" charset="0"/>
              </a:rPr>
              <a:t>http://www.dot.state.oh.us/dbe/Pages/UCP.aspx</a:t>
            </a:r>
          </a:p>
        </p:txBody>
      </p:sp>
      <p:sp>
        <p:nvSpPr>
          <p:cNvPr id="8" name="Rectangle 1"/>
          <p:cNvSpPr>
            <a:spLocks noChangeArrowheads="1"/>
          </p:cNvSpPr>
          <p:nvPr/>
        </p:nvSpPr>
        <p:spPr bwMode="auto">
          <a:xfrm>
            <a:off x="413658" y="4302986"/>
            <a:ext cx="8229600" cy="1169551"/>
          </a:xfrm>
          <a:prstGeom prst="rect">
            <a:avLst/>
          </a:prstGeom>
          <a:gradFill>
            <a:gsLst>
              <a:gs pos="98000">
                <a:schemeClr val="accent5">
                  <a:lumMod val="25000"/>
                </a:schemeClr>
              </a:gs>
              <a:gs pos="0">
                <a:schemeClr val="accent5">
                  <a:lumMod val="25000"/>
                </a:schemeClr>
              </a:gs>
              <a:gs pos="6000">
                <a:schemeClr val="bg1">
                  <a:lumMod val="95000"/>
                </a:schemeClr>
              </a:gs>
              <a:gs pos="47000">
                <a:schemeClr val="bg1">
                  <a:lumMod val="95000"/>
                </a:schemeClr>
              </a:gs>
              <a:gs pos="92000">
                <a:schemeClr val="bg1">
                  <a:lumMod val="95000"/>
                </a:schemeClr>
              </a:gs>
            </a:gsLst>
            <a:lin ang="5400000" scaled="0"/>
          </a:gradFill>
          <a:ln w="2857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200" b="1" i="0" u="sng" strike="noStrike" kern="1200" cap="none" spc="0" normalizeH="0" baseline="0" noProof="0" dirty="0">
              <a:ln>
                <a:noFill/>
              </a:ln>
              <a:solidFill>
                <a:srgbClr val="000000"/>
              </a:solidFill>
              <a:effectLst/>
              <a:uLnTx/>
              <a:uFillTx/>
              <a:latin typeface="Tahoma"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0000FF"/>
                </a:solidFill>
                <a:effectLst/>
                <a:uLnTx/>
                <a:uFillTx/>
                <a:latin typeface="Tahoma" pitchFamily="34" charset="0"/>
                <a:ea typeface="+mn-ea"/>
                <a:cs typeface="+mn-cs"/>
              </a:rPr>
              <a:t>   Small Business Enterprise (SBE)  Project Goal</a:t>
            </a:r>
            <a:r>
              <a:rPr kumimoji="0" lang="en-US" sz="2000" b="1" i="0" u="none" strike="noStrike" kern="1200" cap="none" spc="0" normalizeH="0" baseline="0" noProof="0" dirty="0">
                <a:ln>
                  <a:noFill/>
                </a:ln>
                <a:solidFill>
                  <a:srgbClr val="0000FF"/>
                </a:solidFill>
                <a:effectLst/>
                <a:uLnTx/>
                <a:uFillTx/>
                <a:latin typeface="Tahoma" pitchFamily="34" charset="0"/>
                <a:ea typeface="+mn-ea"/>
                <a:cs typeface="+mn-cs"/>
              </a:rPr>
              <a:t>: </a:t>
            </a:r>
            <a:r>
              <a:rPr kumimoji="0" lang="en-US" sz="2000" b="1" i="0" u="sng" strike="noStrike" kern="1200" cap="none" spc="0" normalizeH="0" baseline="0" noProof="0" dirty="0">
                <a:ln>
                  <a:noFill/>
                </a:ln>
                <a:solidFill>
                  <a:srgbClr val="0000FF"/>
                </a:solidFill>
                <a:effectLst/>
                <a:uLnTx/>
                <a:uFillTx/>
                <a:latin typeface="Tahoma" pitchFamily="34" charset="0"/>
                <a:ea typeface="+mn-ea"/>
                <a:cs typeface="+mn-cs"/>
              </a:rPr>
              <a:t>_1.99</a:t>
            </a:r>
            <a:r>
              <a:rPr kumimoji="0" lang="en-US" sz="2000" b="1" i="0" u="none" strike="noStrike" kern="1200" cap="none" spc="0" normalizeH="0" baseline="0" noProof="0" dirty="0">
                <a:ln>
                  <a:noFill/>
                </a:ln>
                <a:solidFill>
                  <a:srgbClr val="0000FF"/>
                </a:solidFill>
                <a:effectLst/>
                <a:uLnTx/>
                <a:uFillTx/>
                <a:latin typeface="Tahoma" pitchFamily="34"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Tahoma"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FFFFFF"/>
              </a:solidFill>
              <a:effectLst/>
              <a:uLnTx/>
              <a:uFillTx/>
              <a:latin typeface="Tahoma" pitchFamily="34" charset="0"/>
              <a:ea typeface="+mn-ea"/>
              <a:cs typeface="+mn-cs"/>
            </a:endParaRPr>
          </a:p>
        </p:txBody>
      </p:sp>
      <p:sp>
        <p:nvSpPr>
          <p:cNvPr id="6152" name="Rectangle 2"/>
          <p:cNvSpPr>
            <a:spLocks noChangeArrowheads="1"/>
          </p:cNvSpPr>
          <p:nvPr/>
        </p:nvSpPr>
        <p:spPr bwMode="auto">
          <a:xfrm>
            <a:off x="2286000" y="411193"/>
            <a:ext cx="6400800" cy="592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ITC Officina Sans Book" charset="0"/>
              </a:defRPr>
            </a:lvl1pPr>
            <a:lvl2pPr marL="742950" indent="-285750">
              <a:spcBef>
                <a:spcPct val="20000"/>
              </a:spcBef>
              <a:buChar char="–"/>
              <a:defRPr sz="2800">
                <a:solidFill>
                  <a:schemeClr val="tx1"/>
                </a:solidFill>
                <a:latin typeface="ITC Officina Sans Book" charset="0"/>
              </a:defRPr>
            </a:lvl2pPr>
            <a:lvl3pPr marL="1143000" indent="-228600">
              <a:spcBef>
                <a:spcPct val="20000"/>
              </a:spcBef>
              <a:buChar char="•"/>
              <a:defRPr sz="2400">
                <a:solidFill>
                  <a:schemeClr val="tx1"/>
                </a:solidFill>
                <a:latin typeface="ITC Officina Sans Book" charset="0"/>
              </a:defRPr>
            </a:lvl3pPr>
            <a:lvl4pPr marL="1600200" indent="-228600">
              <a:spcBef>
                <a:spcPct val="20000"/>
              </a:spcBef>
              <a:buChar char="–"/>
              <a:defRPr sz="2000">
                <a:solidFill>
                  <a:schemeClr val="tx1"/>
                </a:solidFill>
                <a:latin typeface="ITC Officina Sans Book" charset="0"/>
              </a:defRPr>
            </a:lvl4pPr>
            <a:lvl5pPr marL="2057400" indent="-228600">
              <a:spcBef>
                <a:spcPct val="20000"/>
              </a:spcBef>
              <a:buChar char="»"/>
              <a:defRPr sz="2000">
                <a:solidFill>
                  <a:schemeClr val="tx1"/>
                </a:solidFill>
                <a:latin typeface="ITC Officina Sans Book" charset="0"/>
              </a:defRPr>
            </a:lvl5pPr>
            <a:lvl6pPr marL="2514600" indent="-228600" eaLnBrk="0" fontAlgn="base" hangingPunct="0">
              <a:spcBef>
                <a:spcPct val="20000"/>
              </a:spcBef>
              <a:spcAft>
                <a:spcPct val="0"/>
              </a:spcAft>
              <a:buChar char="»"/>
              <a:defRPr sz="2000">
                <a:solidFill>
                  <a:schemeClr val="tx1"/>
                </a:solidFill>
                <a:latin typeface="ITC Officina Sans Book" charset="0"/>
              </a:defRPr>
            </a:lvl6pPr>
            <a:lvl7pPr marL="2971800" indent="-228600" eaLnBrk="0" fontAlgn="base" hangingPunct="0">
              <a:spcBef>
                <a:spcPct val="20000"/>
              </a:spcBef>
              <a:spcAft>
                <a:spcPct val="0"/>
              </a:spcAft>
              <a:buChar char="»"/>
              <a:defRPr sz="2000">
                <a:solidFill>
                  <a:schemeClr val="tx1"/>
                </a:solidFill>
                <a:latin typeface="ITC Officina Sans Book" charset="0"/>
              </a:defRPr>
            </a:lvl7pPr>
            <a:lvl8pPr marL="3429000" indent="-228600" eaLnBrk="0" fontAlgn="base" hangingPunct="0">
              <a:spcBef>
                <a:spcPct val="20000"/>
              </a:spcBef>
              <a:spcAft>
                <a:spcPct val="0"/>
              </a:spcAft>
              <a:buChar char="»"/>
              <a:defRPr sz="2000">
                <a:solidFill>
                  <a:schemeClr val="tx1"/>
                </a:solidFill>
                <a:latin typeface="ITC Officina Sans Book" charset="0"/>
              </a:defRPr>
            </a:lvl8pPr>
            <a:lvl9pPr marL="3886200" indent="-228600" eaLnBrk="0" fontAlgn="base" hangingPunct="0">
              <a:spcBef>
                <a:spcPct val="20000"/>
              </a:spcBef>
              <a:spcAft>
                <a:spcPct val="0"/>
              </a:spcAft>
              <a:buChar char="»"/>
              <a:defRPr sz="2000">
                <a:solidFill>
                  <a:schemeClr val="tx1"/>
                </a:solidFill>
                <a:latin typeface="ITC Officina Sans Book" charset="0"/>
              </a:defRPr>
            </a:lvl9pPr>
          </a:lstStyle>
          <a:p>
            <a:pPr marL="0" marR="0" lvl="0" indent="0" algn="ctr" defTabSz="914400" rtl="0" eaLnBrk="1" fontAlgn="base" latinLnBrk="0" hangingPunct="1">
              <a:lnSpc>
                <a:spcPct val="125000"/>
              </a:lnSpc>
              <a:spcBef>
                <a:spcPct val="0"/>
              </a:spcBef>
              <a:spcAft>
                <a:spcPct val="0"/>
              </a:spcAft>
              <a:buClrTx/>
              <a:buSzTx/>
              <a:buFontTx/>
              <a:buNone/>
              <a:tabLst/>
              <a:defRPr/>
            </a:pPr>
            <a:r>
              <a:rPr kumimoji="0" lang="en-US" altLang="en-US" sz="2600" b="1" i="0" u="none" strike="noStrike" kern="1200" cap="none" spc="0" normalizeH="0" baseline="0" noProof="0" dirty="0">
                <a:ln>
                  <a:noFill/>
                </a:ln>
                <a:solidFill>
                  <a:srgbClr val="0070C0"/>
                </a:solidFill>
                <a:effectLst/>
                <a:uLnTx/>
                <a:uFillTx/>
                <a:latin typeface="Tahoma" pitchFamily="34" charset="0"/>
                <a:ea typeface="+mn-ea"/>
                <a:cs typeface="Tahoma" pitchFamily="34" charset="0"/>
              </a:rPr>
              <a:t>2.  PROJECT SPECIFIC GOALS</a:t>
            </a:r>
          </a:p>
        </p:txBody>
      </p:sp>
      <p:sp>
        <p:nvSpPr>
          <p:cNvPr id="3" name="Slide Number Placeholder 2"/>
          <p:cNvSpPr>
            <a:spLocks noGrp="1"/>
          </p:cNvSpPr>
          <p:nvPr>
            <p:ph type="sldNum" sz="quarter" idx="7"/>
          </p:nvPr>
        </p:nvSpPr>
        <p:spPr/>
        <p:txBody>
          <a:bodyPr/>
          <a:lstStyle/>
          <a:p>
            <a:pPr marL="0" marR="0" lvl="0" indent="0" algn="r" defTabSz="914034"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034"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cxnSp>
        <p:nvCxnSpPr>
          <p:cNvPr id="9" name="Straight Connector 8"/>
          <p:cNvCxnSpPr/>
          <p:nvPr/>
        </p:nvCxnSpPr>
        <p:spPr>
          <a:xfrm flipV="1">
            <a:off x="152400" y="1331913"/>
            <a:ext cx="8839200" cy="17016"/>
          </a:xfrm>
          <a:prstGeom prst="line">
            <a:avLst/>
          </a:prstGeom>
          <a:ln w="57150"/>
        </p:spPr>
        <p:style>
          <a:lnRef idx="1">
            <a:schemeClr val="dk1"/>
          </a:lnRef>
          <a:fillRef idx="0">
            <a:schemeClr val="dk1"/>
          </a:fillRef>
          <a:effectRef idx="0">
            <a:schemeClr val="dk1"/>
          </a:effectRef>
          <a:fontRef idx="minor">
            <a:schemeClr val="tx1"/>
          </a:fontRef>
        </p:style>
      </p:cxnSp>
      <p:sp>
        <p:nvSpPr>
          <p:cNvPr id="10" name="Footer Placeholder 1"/>
          <p:cNvSpPr txBox="1">
            <a:spLocks/>
          </p:cNvSpPr>
          <p:nvPr/>
        </p:nvSpPr>
        <p:spPr>
          <a:xfrm>
            <a:off x="435429" y="6424107"/>
            <a:ext cx="8273142" cy="184666"/>
          </a:xfrm>
          <a:prstGeom prst="rect">
            <a:avLst/>
          </a:prstGeom>
        </p:spPr>
        <p:txBody>
          <a:bodyPr wrap="square" lIns="0" tIns="0" rIns="0" bIns="0">
            <a:spAutoFit/>
          </a:bodyPr>
          <a:lstStyle>
            <a:defPPr>
              <a:defRPr lang="en-US"/>
            </a:defPPr>
            <a:lvl1pPr marL="0" algn="ctr" defTabSz="914034" rtl="0" eaLnBrk="1" latinLnBrk="0" hangingPunct="1">
              <a:defRPr sz="1800" kern="1200">
                <a:solidFill>
                  <a:schemeClr val="tx1">
                    <a:tint val="75000"/>
                  </a:schemeClr>
                </a:solidFill>
                <a:latin typeface="+mn-lt"/>
                <a:ea typeface="+mn-ea"/>
                <a:cs typeface="+mn-cs"/>
              </a:defRPr>
            </a:lvl1pPr>
            <a:lvl2pPr marL="457016" algn="l" defTabSz="914034" rtl="0" eaLnBrk="1" latinLnBrk="0" hangingPunct="1">
              <a:defRPr sz="1800" kern="1200">
                <a:solidFill>
                  <a:schemeClr val="tx1"/>
                </a:solidFill>
                <a:latin typeface="+mn-lt"/>
                <a:ea typeface="+mn-ea"/>
                <a:cs typeface="+mn-cs"/>
              </a:defRPr>
            </a:lvl2pPr>
            <a:lvl3pPr marL="914034" algn="l" defTabSz="914034" rtl="0" eaLnBrk="1" latinLnBrk="0" hangingPunct="1">
              <a:defRPr sz="1800" kern="1200">
                <a:solidFill>
                  <a:schemeClr val="tx1"/>
                </a:solidFill>
                <a:latin typeface="+mn-lt"/>
                <a:ea typeface="+mn-ea"/>
                <a:cs typeface="+mn-cs"/>
              </a:defRPr>
            </a:lvl3pPr>
            <a:lvl4pPr marL="1371049" algn="l" defTabSz="914034" rtl="0" eaLnBrk="1" latinLnBrk="0" hangingPunct="1">
              <a:defRPr sz="1800" kern="1200">
                <a:solidFill>
                  <a:schemeClr val="tx1"/>
                </a:solidFill>
                <a:latin typeface="+mn-lt"/>
                <a:ea typeface="+mn-ea"/>
                <a:cs typeface="+mn-cs"/>
              </a:defRPr>
            </a:lvl4pPr>
            <a:lvl5pPr marL="1828068" algn="l" defTabSz="914034" rtl="0" eaLnBrk="1" latinLnBrk="0" hangingPunct="1">
              <a:defRPr sz="1800" kern="1200">
                <a:solidFill>
                  <a:schemeClr val="tx1"/>
                </a:solidFill>
                <a:latin typeface="+mn-lt"/>
                <a:ea typeface="+mn-ea"/>
                <a:cs typeface="+mn-cs"/>
              </a:defRPr>
            </a:lvl5pPr>
            <a:lvl6pPr marL="2285083" algn="l" defTabSz="914034" rtl="0" eaLnBrk="1" latinLnBrk="0" hangingPunct="1">
              <a:defRPr sz="1800" kern="1200">
                <a:solidFill>
                  <a:schemeClr val="tx1"/>
                </a:solidFill>
                <a:latin typeface="+mn-lt"/>
                <a:ea typeface="+mn-ea"/>
                <a:cs typeface="+mn-cs"/>
              </a:defRPr>
            </a:lvl6pPr>
            <a:lvl7pPr marL="2742100" algn="l" defTabSz="914034" rtl="0" eaLnBrk="1" latinLnBrk="0" hangingPunct="1">
              <a:defRPr sz="1800" kern="1200">
                <a:solidFill>
                  <a:schemeClr val="tx1"/>
                </a:solidFill>
                <a:latin typeface="+mn-lt"/>
                <a:ea typeface="+mn-ea"/>
                <a:cs typeface="+mn-cs"/>
              </a:defRPr>
            </a:lvl7pPr>
            <a:lvl8pPr marL="3199116" algn="l" defTabSz="914034" rtl="0" eaLnBrk="1" latinLnBrk="0" hangingPunct="1">
              <a:defRPr sz="1800" kern="1200">
                <a:solidFill>
                  <a:schemeClr val="tx1"/>
                </a:solidFill>
                <a:latin typeface="+mn-lt"/>
                <a:ea typeface="+mn-ea"/>
                <a:cs typeface="+mn-cs"/>
              </a:defRPr>
            </a:lvl8pPr>
            <a:lvl9pPr marL="3656132" algn="l" defTabSz="914034" rtl="0" eaLnBrk="1" latinLnBrk="0" hangingPunct="1">
              <a:defRPr sz="1800" kern="1200">
                <a:solidFill>
                  <a:schemeClr val="tx1"/>
                </a:solidFill>
                <a:latin typeface="+mn-lt"/>
                <a:ea typeface="+mn-ea"/>
                <a:cs typeface="+mn-cs"/>
              </a:defRPr>
            </a:lvl9pP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RT/OCI                    	  FEDERAL PROGRAMS REQUIREMENTS                                   UPDATED 01.12.2022</a:t>
            </a:r>
          </a:p>
        </p:txBody>
      </p:sp>
    </p:spTree>
    <p:extLst>
      <p:ext uri="{BB962C8B-B14F-4D97-AF65-F5344CB8AC3E}">
        <p14:creationId xmlns:p14="http://schemas.microsoft.com/office/powerpoint/2010/main" val="219757812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11" descr="CLE HopkinsLogo"/>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0" y="152400"/>
            <a:ext cx="1890713"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2"/>
          <p:cNvSpPr>
            <a:spLocks noChangeArrowheads="1"/>
          </p:cNvSpPr>
          <p:nvPr/>
        </p:nvSpPr>
        <p:spPr bwMode="auto">
          <a:xfrm>
            <a:off x="459828" y="1538543"/>
            <a:ext cx="8534400" cy="468852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Tahoma" pitchFamily="34" charset="0"/>
                <a:ea typeface="+mn-ea"/>
                <a:cs typeface="Tahoma" pitchFamily="34" charset="0"/>
              </a:rPr>
              <a:t>What to do in RFQ?</a:t>
            </a:r>
          </a:p>
          <a:p>
            <a:pPr marL="0" marR="0" lvl="0" indent="0" algn="l" defTabSz="914400" rtl="0" eaLnBrk="1" fontAlgn="base" latinLnBrk="0" hangingPunct="1">
              <a:lnSpc>
                <a:spcPct val="125000"/>
              </a:lnSpc>
              <a:spcBef>
                <a:spcPct val="0"/>
              </a:spcBef>
              <a:spcAft>
                <a:spcPct val="0"/>
              </a:spcAft>
              <a:buClrTx/>
              <a:buSzTx/>
              <a:buFontTx/>
              <a:buNone/>
              <a:tabLst/>
              <a:defRPr/>
            </a:pPr>
            <a:endParaRPr kumimoji="0" lang="en-US" sz="800" b="1" i="0" u="none" strike="noStrike" kern="1200" cap="none" spc="0" normalizeH="0" baseline="0" noProof="0" dirty="0">
              <a:ln>
                <a:noFill/>
              </a:ln>
              <a:solidFill>
                <a:srgbClr val="000000"/>
              </a:solidFill>
              <a:effectLst/>
              <a:uLnTx/>
              <a:uFillTx/>
              <a:latin typeface="Tahoma" pitchFamily="34" charset="0"/>
              <a:ea typeface="+mn-ea"/>
              <a:cs typeface="Tahoma" pitchFamily="34" charset="0"/>
            </a:endParaRPr>
          </a:p>
          <a:p>
            <a:pPr marL="457200" marR="0" lvl="0" indent="-457200" algn="l" defTabSz="914400" rtl="0" eaLnBrk="1" fontAlgn="base" latinLnBrk="0" hangingPunct="1">
              <a:lnSpc>
                <a:spcPct val="125000"/>
              </a:lnSpc>
              <a:spcBef>
                <a:spcPct val="0"/>
              </a:spcBef>
              <a:spcAft>
                <a:spcPct val="0"/>
              </a:spcAft>
              <a:buClrTx/>
              <a:buSzTx/>
              <a:buFont typeface="Wingdings" panose="05000000000000000000" pitchFamily="2" charset="2"/>
              <a:buChar char="q"/>
              <a:tabLst/>
              <a:defRPr/>
            </a:pPr>
            <a:r>
              <a:rPr kumimoji="0" lang="en-US" sz="2200" b="1" i="0" u="none" strike="noStrike" kern="1200" cap="none" spc="0" normalizeH="0" baseline="0" noProof="0" dirty="0">
                <a:ln>
                  <a:noFill/>
                </a:ln>
                <a:solidFill>
                  <a:srgbClr val="0070C0"/>
                </a:solidFill>
                <a:effectLst/>
                <a:uLnTx/>
                <a:uFillTx/>
                <a:latin typeface="Tahoma" pitchFamily="34" charset="0"/>
                <a:ea typeface="+mn-ea"/>
                <a:cs typeface="Tahoma" pitchFamily="34" charset="0"/>
              </a:rPr>
              <a:t>Submit </a:t>
            </a:r>
          </a:p>
          <a:p>
            <a:pPr marL="796925" marR="0" lvl="0" indent="0" algn="l" defTabSz="627063" rtl="0" eaLnBrk="1" fontAlgn="base" latinLnBrk="0" hangingPunct="1">
              <a:lnSpc>
                <a:spcPct val="125000"/>
              </a:lnSpc>
              <a:spcBef>
                <a:spcPct val="0"/>
              </a:spcBef>
              <a:spcAft>
                <a:spcPct val="0"/>
              </a:spcAft>
              <a:buClrTx/>
              <a:buSzTx/>
              <a:buFont typeface="Wingdings" panose="05000000000000000000" pitchFamily="2" charset="2"/>
              <a:buChar char="ü"/>
              <a:tabLst/>
              <a:defRPr/>
            </a:pPr>
            <a:r>
              <a:rPr kumimoji="0" lang="en-US" sz="2200" b="0" i="0" u="none" strike="noStrike" kern="1200" cap="none" spc="0" normalizeH="0" baseline="0" noProof="0" dirty="0">
                <a:ln>
                  <a:noFill/>
                </a:ln>
                <a:solidFill>
                  <a:srgbClr val="0070C0"/>
                </a:solidFill>
                <a:effectLst/>
                <a:uLnTx/>
                <a:uFillTx/>
                <a:latin typeface="Tahoma" pitchFamily="34" charset="0"/>
                <a:ea typeface="+mn-ea"/>
                <a:cs typeface="Tahoma" pitchFamily="34" charset="0"/>
              </a:rPr>
              <a:t>DBE Utilization Plan</a:t>
            </a:r>
          </a:p>
          <a:p>
            <a:pPr marL="796925" marR="0" lvl="0" indent="0" algn="l" defTabSz="627063" rtl="0" eaLnBrk="1" fontAlgn="base" latinLnBrk="0" hangingPunct="1">
              <a:lnSpc>
                <a:spcPct val="125000"/>
              </a:lnSpc>
              <a:spcBef>
                <a:spcPct val="0"/>
              </a:spcBef>
              <a:spcAft>
                <a:spcPct val="0"/>
              </a:spcAft>
              <a:buClrTx/>
              <a:buSzTx/>
              <a:buFont typeface="Wingdings" panose="05000000000000000000" pitchFamily="2" charset="2"/>
              <a:buChar char="ü"/>
              <a:tabLst/>
              <a:defRPr/>
            </a:pPr>
            <a:r>
              <a:rPr kumimoji="0" lang="en-US" sz="2200" b="0" i="0" u="none" strike="noStrike" kern="1200" cap="none" spc="0" normalizeH="0" baseline="0" noProof="0" dirty="0">
                <a:ln>
                  <a:noFill/>
                </a:ln>
                <a:solidFill>
                  <a:srgbClr val="0070C0"/>
                </a:solidFill>
                <a:effectLst/>
                <a:uLnTx/>
                <a:uFillTx/>
                <a:latin typeface="Tahoma" pitchFamily="34" charset="0"/>
                <a:ea typeface="+mn-ea"/>
                <a:cs typeface="Tahoma" pitchFamily="34" charset="0"/>
              </a:rPr>
              <a:t>Must demonstrate Good Faith Effort in obtaining DBEs</a:t>
            </a:r>
          </a:p>
          <a:p>
            <a:pPr marL="914400" marR="0" lvl="0" indent="-457200" algn="l" defTabSz="627063" rtl="0" eaLnBrk="1" fontAlgn="base" latinLnBrk="0" hangingPunct="1">
              <a:lnSpc>
                <a:spcPct val="125000"/>
              </a:lnSpc>
              <a:spcBef>
                <a:spcPct val="0"/>
              </a:spcBef>
              <a:spcAft>
                <a:spcPct val="0"/>
              </a:spcAft>
              <a:buClrTx/>
              <a:buSzTx/>
              <a:buFontTx/>
              <a:buNone/>
              <a:tabLst/>
              <a:defRPr/>
            </a:pPr>
            <a:endParaRPr kumimoji="0" lang="en-US" sz="2200" b="1" i="0" u="none" strike="noStrike" kern="1200" cap="none" spc="0" normalizeH="0" baseline="0" noProof="0" dirty="0">
              <a:ln>
                <a:noFill/>
              </a:ln>
              <a:solidFill>
                <a:srgbClr val="0070C0"/>
              </a:solidFill>
              <a:effectLst/>
              <a:uLnTx/>
              <a:uFillTx/>
              <a:latin typeface="Tahoma" pitchFamily="34" charset="0"/>
              <a:ea typeface="+mn-ea"/>
              <a:cs typeface="Tahoma" pitchFamily="34" charset="0"/>
            </a:endParaRPr>
          </a:p>
          <a:p>
            <a:pPr marL="914400" marR="0" lvl="0" indent="-457200" algn="l" defTabSz="627063"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0000FF"/>
                </a:solidFill>
                <a:effectLst/>
                <a:highlight>
                  <a:srgbClr val="FFFF00"/>
                </a:highlight>
                <a:uLnTx/>
                <a:uFillTx/>
                <a:latin typeface="Tahoma" pitchFamily="34" charset="0"/>
                <a:ea typeface="+mn-ea"/>
                <a:cs typeface="Tahoma" pitchFamily="34" charset="0"/>
              </a:rPr>
              <a:t>NOTE: No Good Faith Effort will be considered a non-compliance SOQ.</a:t>
            </a:r>
            <a:r>
              <a:rPr kumimoji="0" lang="en-US" sz="2200" b="1" i="0" u="none" strike="noStrike" kern="1200" cap="none" spc="0" normalizeH="0" baseline="0" noProof="0" dirty="0">
                <a:ln>
                  <a:noFill/>
                </a:ln>
                <a:solidFill>
                  <a:srgbClr val="000000"/>
                </a:solidFill>
                <a:effectLst/>
                <a:uLnTx/>
                <a:uFillTx/>
                <a:latin typeface="Tahoma" pitchFamily="34" charset="0"/>
                <a:ea typeface="+mn-ea"/>
                <a:cs typeface="Tahoma" pitchFamily="34" charset="0"/>
              </a:rPr>
              <a:t>	</a:t>
            </a:r>
          </a:p>
          <a:p>
            <a:pPr marL="0" marR="0" lvl="0" indent="0" algn="l" defTabSz="914400" rtl="0" eaLnBrk="1" fontAlgn="base" latinLnBrk="0" hangingPunct="1">
              <a:lnSpc>
                <a:spcPct val="125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Tahoma" pitchFamily="34" charset="0"/>
                <a:ea typeface="+mn-ea"/>
                <a:cs typeface="Tahoma" pitchFamily="34" charset="0"/>
              </a:rPr>
              <a:t>  </a:t>
            </a:r>
          </a:p>
          <a:p>
            <a:pPr marL="0" marR="0" lvl="0" indent="0" algn="l" defTabSz="914400" rtl="0" eaLnBrk="1" fontAlgn="base" latinLnBrk="0" hangingPunct="1">
              <a:lnSpc>
                <a:spcPct val="125000"/>
              </a:lnSpc>
              <a:spcBef>
                <a:spcPct val="0"/>
              </a:spcBef>
              <a:spcAft>
                <a:spcPct val="0"/>
              </a:spcAft>
              <a:buClrTx/>
              <a:buSzTx/>
              <a:buFontTx/>
              <a:buNone/>
              <a:tabLst/>
              <a:defRPr/>
            </a:pPr>
            <a:endParaRPr kumimoji="0" lang="en-US" sz="2200" b="1" i="0" u="none" strike="noStrike" kern="1200" cap="none" spc="0" normalizeH="0" baseline="0" noProof="0" dirty="0">
              <a:ln>
                <a:noFill/>
              </a:ln>
              <a:solidFill>
                <a:srgbClr val="000000"/>
              </a:solidFill>
              <a:effectLst/>
              <a:uLnTx/>
              <a:uFillTx/>
              <a:latin typeface="Tahoma" pitchFamily="34" charset="0"/>
              <a:ea typeface="+mn-ea"/>
              <a:cs typeface="Tahoma" pitchFamily="34" charset="0"/>
            </a:endParaRPr>
          </a:p>
          <a:p>
            <a:pPr marL="457200" marR="0" lvl="0" indent="-457200" algn="l" defTabSz="914400" rtl="0" eaLnBrk="1" fontAlgn="base" latinLnBrk="0" hangingPunct="1">
              <a:lnSpc>
                <a:spcPct val="125000"/>
              </a:lnSpc>
              <a:spcBef>
                <a:spcPct val="0"/>
              </a:spcBef>
              <a:spcAft>
                <a:spcPct val="0"/>
              </a:spcAft>
              <a:buClrTx/>
              <a:buSzTx/>
              <a:buFont typeface="Wingdings" panose="05000000000000000000" pitchFamily="2" charset="2"/>
              <a:buChar char="q"/>
              <a:tabLst/>
              <a:defRPr/>
            </a:pPr>
            <a:r>
              <a:rPr kumimoji="0" lang="en-US" sz="2400" b="1" i="0" u="none" strike="noStrike" kern="1200" cap="none" spc="0" normalizeH="0" baseline="0" noProof="0" dirty="0">
                <a:ln>
                  <a:noFill/>
                </a:ln>
                <a:solidFill>
                  <a:prstClr val="black"/>
                </a:solidFill>
                <a:effectLst/>
                <a:uLnTx/>
                <a:uFillTx/>
                <a:latin typeface="Tahoma" pitchFamily="34" charset="0"/>
                <a:ea typeface="+mn-ea"/>
                <a:cs typeface="Tahoma" pitchFamily="34" charset="0"/>
              </a:rPr>
              <a:t>When selected, complete ALL required DBE forms.</a:t>
            </a:r>
            <a:r>
              <a:rPr kumimoji="0" lang="en-US" sz="2000" b="1" i="0" u="none" strike="noStrike" kern="1200" cap="none" spc="0" normalizeH="0" baseline="0" noProof="0" dirty="0">
                <a:ln>
                  <a:noFill/>
                </a:ln>
                <a:solidFill>
                  <a:srgbClr val="000000"/>
                </a:solidFill>
                <a:effectLst/>
                <a:uLnTx/>
                <a:uFillTx/>
                <a:latin typeface="Tahoma" pitchFamily="34" charset="0"/>
                <a:ea typeface="+mn-ea"/>
                <a:cs typeface="Tahoma" pitchFamily="34" charset="0"/>
              </a:rPr>
              <a:t>	  		       	</a:t>
            </a:r>
            <a:endParaRPr kumimoji="0" lang="en-US" sz="1400" b="1" i="0" u="sng" strike="noStrike" kern="1200" cap="none" spc="0" normalizeH="0" baseline="0" noProof="0" dirty="0">
              <a:ln>
                <a:noFill/>
              </a:ln>
              <a:solidFill>
                <a:srgbClr val="0070C0"/>
              </a:solidFill>
              <a:effectLst/>
              <a:uLnTx/>
              <a:uFillTx/>
              <a:latin typeface="Tahoma" pitchFamily="34" charset="0"/>
              <a:ea typeface="+mn-ea"/>
              <a:cs typeface="Tahoma" pitchFamily="34" charset="0"/>
            </a:endParaRPr>
          </a:p>
        </p:txBody>
      </p:sp>
      <p:sp>
        <p:nvSpPr>
          <p:cNvPr id="6152" name="Rectangle 2"/>
          <p:cNvSpPr>
            <a:spLocks noChangeArrowheads="1"/>
          </p:cNvSpPr>
          <p:nvPr/>
        </p:nvSpPr>
        <p:spPr bwMode="auto">
          <a:xfrm>
            <a:off x="2220370" y="224129"/>
            <a:ext cx="6479042"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ITC Officina Sans Book" charset="0"/>
              </a:defRPr>
            </a:lvl1pPr>
            <a:lvl2pPr marL="742950" indent="-285750">
              <a:spcBef>
                <a:spcPct val="20000"/>
              </a:spcBef>
              <a:buChar char="–"/>
              <a:defRPr sz="2800">
                <a:solidFill>
                  <a:schemeClr val="tx1"/>
                </a:solidFill>
                <a:latin typeface="ITC Officina Sans Book" charset="0"/>
              </a:defRPr>
            </a:lvl2pPr>
            <a:lvl3pPr marL="1143000" indent="-228600">
              <a:spcBef>
                <a:spcPct val="20000"/>
              </a:spcBef>
              <a:buChar char="•"/>
              <a:defRPr sz="2400">
                <a:solidFill>
                  <a:schemeClr val="tx1"/>
                </a:solidFill>
                <a:latin typeface="ITC Officina Sans Book" charset="0"/>
              </a:defRPr>
            </a:lvl3pPr>
            <a:lvl4pPr marL="1600200" indent="-228600">
              <a:spcBef>
                <a:spcPct val="20000"/>
              </a:spcBef>
              <a:buChar char="–"/>
              <a:defRPr sz="2000">
                <a:solidFill>
                  <a:schemeClr val="tx1"/>
                </a:solidFill>
                <a:latin typeface="ITC Officina Sans Book" charset="0"/>
              </a:defRPr>
            </a:lvl4pPr>
            <a:lvl5pPr marL="2057400" indent="-228600">
              <a:spcBef>
                <a:spcPct val="20000"/>
              </a:spcBef>
              <a:buChar char="»"/>
              <a:defRPr sz="2000">
                <a:solidFill>
                  <a:schemeClr val="tx1"/>
                </a:solidFill>
                <a:latin typeface="ITC Officina Sans Book" charset="0"/>
              </a:defRPr>
            </a:lvl5pPr>
            <a:lvl6pPr marL="2514600" indent="-228600" eaLnBrk="0" fontAlgn="base" hangingPunct="0">
              <a:spcBef>
                <a:spcPct val="20000"/>
              </a:spcBef>
              <a:spcAft>
                <a:spcPct val="0"/>
              </a:spcAft>
              <a:buChar char="»"/>
              <a:defRPr sz="2000">
                <a:solidFill>
                  <a:schemeClr val="tx1"/>
                </a:solidFill>
                <a:latin typeface="ITC Officina Sans Book" charset="0"/>
              </a:defRPr>
            </a:lvl6pPr>
            <a:lvl7pPr marL="2971800" indent="-228600" eaLnBrk="0" fontAlgn="base" hangingPunct="0">
              <a:spcBef>
                <a:spcPct val="20000"/>
              </a:spcBef>
              <a:spcAft>
                <a:spcPct val="0"/>
              </a:spcAft>
              <a:buChar char="»"/>
              <a:defRPr sz="2000">
                <a:solidFill>
                  <a:schemeClr val="tx1"/>
                </a:solidFill>
                <a:latin typeface="ITC Officina Sans Book" charset="0"/>
              </a:defRPr>
            </a:lvl7pPr>
            <a:lvl8pPr marL="3429000" indent="-228600" eaLnBrk="0" fontAlgn="base" hangingPunct="0">
              <a:spcBef>
                <a:spcPct val="20000"/>
              </a:spcBef>
              <a:spcAft>
                <a:spcPct val="0"/>
              </a:spcAft>
              <a:buChar char="»"/>
              <a:defRPr sz="2000">
                <a:solidFill>
                  <a:schemeClr val="tx1"/>
                </a:solidFill>
                <a:latin typeface="ITC Officina Sans Book" charset="0"/>
              </a:defRPr>
            </a:lvl8pPr>
            <a:lvl9pPr marL="3886200" indent="-228600" eaLnBrk="0" fontAlgn="base" hangingPunct="0">
              <a:spcBef>
                <a:spcPct val="20000"/>
              </a:spcBef>
              <a:spcAft>
                <a:spcPct val="0"/>
              </a:spcAft>
              <a:buChar char="»"/>
              <a:defRPr sz="2000">
                <a:solidFill>
                  <a:schemeClr val="tx1"/>
                </a:solidFill>
                <a:latin typeface="ITC Officina Sans Book" charset="0"/>
              </a:defRPr>
            </a:lvl9pPr>
          </a:lstStyle>
          <a:p>
            <a:pPr marL="0" marR="0" lvl="0" indent="0" algn="ctr" defTabSz="914400" rtl="0" eaLnBrk="1" fontAlgn="base" latinLnBrk="0" hangingPunct="1">
              <a:lnSpc>
                <a:spcPct val="125000"/>
              </a:lnSpc>
              <a:spcBef>
                <a:spcPct val="0"/>
              </a:spcBef>
              <a:spcAft>
                <a:spcPct val="0"/>
              </a:spcAft>
              <a:buClrTx/>
              <a:buSzTx/>
              <a:buFontTx/>
              <a:buNone/>
              <a:tabLst/>
              <a:defRPr/>
            </a:pPr>
            <a:r>
              <a:rPr kumimoji="0" lang="en-US" altLang="en-US" sz="2600" b="1" i="0" u="none" strike="noStrike" kern="1200" cap="none" spc="0" normalizeH="0" baseline="0" noProof="0" dirty="0">
                <a:ln>
                  <a:noFill/>
                </a:ln>
                <a:solidFill>
                  <a:srgbClr val="0070C0"/>
                </a:solidFill>
                <a:effectLst/>
                <a:uLnTx/>
                <a:uFillTx/>
                <a:latin typeface="Tahoma" pitchFamily="34" charset="0"/>
                <a:ea typeface="+mn-ea"/>
                <a:cs typeface="Tahoma" pitchFamily="34" charset="0"/>
              </a:rPr>
              <a:t>3.  STATEMENT OF QUALIFICATION (SOQ)</a:t>
            </a:r>
          </a:p>
        </p:txBody>
      </p:sp>
      <p:sp>
        <p:nvSpPr>
          <p:cNvPr id="2" name="Footer Placeholder 1"/>
          <p:cNvSpPr>
            <a:spLocks noGrp="1"/>
          </p:cNvSpPr>
          <p:nvPr>
            <p:ph type="ftr" sz="quarter" idx="5"/>
          </p:nvPr>
        </p:nvSpPr>
        <p:spPr/>
        <p:txBody>
          <a:bodyP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tint val="75000"/>
                  </a:prstClr>
                </a:solidFill>
                <a:effectLst/>
                <a:uLnTx/>
                <a:uFillTx/>
                <a:latin typeface="Calibri"/>
                <a:ea typeface="+mn-ea"/>
                <a:cs typeface="+mn-cs"/>
              </a:rPr>
              <a:t>OCI FORMS </a:t>
            </a:r>
            <a:endPar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2"/>
          <p:cNvSpPr>
            <a:spLocks noGrp="1"/>
          </p:cNvSpPr>
          <p:nvPr>
            <p:ph type="sldNum" sz="quarter" idx="7"/>
          </p:nvPr>
        </p:nvSpPr>
        <p:spPr/>
        <p:txBody>
          <a:bodyPr/>
          <a:lstStyle/>
          <a:p>
            <a:pPr marL="0" marR="0" lvl="0" indent="0" algn="r" defTabSz="914034"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034"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cxnSp>
        <p:nvCxnSpPr>
          <p:cNvPr id="7" name="Straight Connector 6"/>
          <p:cNvCxnSpPr/>
          <p:nvPr/>
        </p:nvCxnSpPr>
        <p:spPr>
          <a:xfrm flipV="1">
            <a:off x="155028" y="1301745"/>
            <a:ext cx="8839200" cy="17016"/>
          </a:xfrm>
          <a:prstGeom prst="line">
            <a:avLst/>
          </a:prstGeom>
          <a:ln w="571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0312934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idx="4294967295"/>
          </p:nvPr>
        </p:nvSpPr>
        <p:spPr>
          <a:xfrm>
            <a:off x="2133600" y="452116"/>
            <a:ext cx="6705600" cy="400110"/>
          </a:xfrm>
        </p:spPr>
        <p:txBody>
          <a:bodyPr/>
          <a:lstStyle/>
          <a:p>
            <a:pPr algn="ctr" eaLnBrk="1" hangingPunct="1"/>
            <a:r>
              <a:rPr lang="en-US" altLang="en-US" sz="2600" b="1" dirty="0">
                <a:solidFill>
                  <a:srgbClr val="0070C0"/>
                </a:solidFill>
                <a:latin typeface="Tahoma" pitchFamily="34" charset="0"/>
                <a:cs typeface="Tahoma" pitchFamily="34" charset="0"/>
              </a:rPr>
              <a:t>4.  </a:t>
            </a:r>
            <a:r>
              <a:rPr lang="en-US" altLang="en-US" sz="2400" b="1" dirty="0">
                <a:solidFill>
                  <a:srgbClr val="0070C0"/>
                </a:solidFill>
                <a:latin typeface="Tahoma" pitchFamily="34" charset="0"/>
                <a:cs typeface="Tahoma" pitchFamily="34" charset="0"/>
              </a:rPr>
              <a:t>SBE </a:t>
            </a:r>
            <a:r>
              <a:rPr lang="en-US" altLang="en-US" sz="2400" dirty="0">
                <a:solidFill>
                  <a:srgbClr val="0070C0"/>
                </a:solidFill>
                <a:latin typeface="Tahoma" pitchFamily="34" charset="0"/>
                <a:cs typeface="Tahoma" pitchFamily="34" charset="0"/>
              </a:rPr>
              <a:t>VERIFICATION AND </a:t>
            </a:r>
            <a:r>
              <a:rPr lang="en-US" altLang="en-US" sz="2400" b="1" dirty="0">
                <a:solidFill>
                  <a:srgbClr val="0070C0"/>
                </a:solidFill>
                <a:latin typeface="Tahoma" pitchFamily="34" charset="0"/>
                <a:cs typeface="Tahoma" pitchFamily="34" charset="0"/>
              </a:rPr>
              <a:t>VALIDATION</a:t>
            </a:r>
          </a:p>
        </p:txBody>
      </p:sp>
      <p:pic>
        <p:nvPicPr>
          <p:cNvPr id="10245" name="Picture 11" descr="CLE HopkinsLogo"/>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0" y="152400"/>
            <a:ext cx="1890713"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33400" y="2064349"/>
            <a:ext cx="8305800" cy="3962623"/>
          </a:xfrm>
          <a:prstGeom prst="rect">
            <a:avLst/>
          </a:prstGeom>
          <a:noFill/>
        </p:spPr>
        <p:txBody>
          <a:bodyPr wrap="square" rtlCol="0">
            <a:spAutoFit/>
          </a:bodyPr>
          <a:lstStyle/>
          <a:p>
            <a:pPr marL="457200" marR="0" lvl="0" indent="-457200" algn="l" defTabSz="914400" rtl="0" eaLnBrk="0" fontAlgn="base" latinLnBrk="0" hangingPunct="0">
              <a:lnSpc>
                <a:spcPct val="100000"/>
              </a:lnSpc>
              <a:spcBef>
                <a:spcPct val="0"/>
              </a:spcBef>
              <a:spcAft>
                <a:spcPct val="0"/>
              </a:spcAft>
              <a:buClrTx/>
              <a:buSzTx/>
              <a:buFontTx/>
              <a:buAutoNum type="alphaLcPeriod"/>
              <a:tabLst/>
              <a:defRPr/>
            </a:pPr>
            <a:r>
              <a:rPr kumimoji="0" lang="en-US" sz="2000" b="1" i="0" u="none" strike="noStrike" kern="1200" cap="none" spc="0" normalizeH="0" baseline="0" noProof="0" dirty="0">
                <a:ln>
                  <a:noFill/>
                </a:ln>
                <a:solidFill>
                  <a:srgbClr val="000000"/>
                </a:solidFill>
                <a:effectLst/>
                <a:uLnTx/>
                <a:uFillTx/>
                <a:latin typeface="Tahoma" pitchFamily="34" charset="0"/>
                <a:ea typeface="+mn-ea"/>
                <a:cs typeface="+mn-cs"/>
              </a:rPr>
              <a:t>Certified DBEs</a:t>
            </a:r>
            <a:r>
              <a:rPr kumimoji="0" lang="en-US" sz="2000" b="0" i="0" u="none" strike="noStrike" kern="1200" cap="none" spc="0" normalizeH="0" baseline="0" noProof="0" dirty="0">
                <a:ln>
                  <a:noFill/>
                </a:ln>
                <a:solidFill>
                  <a:srgbClr val="000000"/>
                </a:solidFill>
                <a:effectLst/>
                <a:uLnTx/>
                <a:uFillTx/>
                <a:latin typeface="Tahoma"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Tahoma" pitchFamily="34" charset="0"/>
              <a:ea typeface="+mn-ea"/>
              <a:cs typeface="+mn-cs"/>
            </a:endParaRPr>
          </a:p>
          <a:p>
            <a:pPr marL="457200" marR="0" lvl="0" indent="-457200" algn="l" defTabSz="914400" rtl="0" eaLnBrk="0" fontAlgn="base" latinLnBrk="0" hangingPunct="0">
              <a:lnSpc>
                <a:spcPct val="100000"/>
              </a:lnSpc>
              <a:spcBef>
                <a:spcPct val="0"/>
              </a:spcBef>
              <a:spcAft>
                <a:spcPct val="0"/>
              </a:spcAft>
              <a:buClrTx/>
              <a:buSzTx/>
              <a:buFontTx/>
              <a:buAutoNum type="alphaLcPeriod" startAt="2"/>
              <a:tabLst/>
              <a:defRPr/>
            </a:pPr>
            <a:r>
              <a:rPr kumimoji="0" lang="en-US" sz="2000" b="1" i="0" u="none" strike="noStrike" kern="1200" cap="none" spc="0" normalizeH="0" baseline="0" noProof="0" dirty="0">
                <a:ln>
                  <a:noFill/>
                </a:ln>
                <a:solidFill>
                  <a:srgbClr val="0070C0"/>
                </a:solidFill>
                <a:effectLst/>
                <a:uLnTx/>
                <a:uFillTx/>
                <a:latin typeface="Tahoma" pitchFamily="34" charset="0"/>
                <a:ea typeface="+mn-ea"/>
                <a:cs typeface="+mn-cs"/>
              </a:rPr>
              <a:t>Non-certified DBEs Validation</a:t>
            </a:r>
          </a:p>
          <a:p>
            <a:pPr marL="0" marR="0" lvl="0" indent="0" algn="l" defTabSz="457200" rtl="0" eaLnBrk="0" fontAlgn="base" latinLnBrk="0" hangingPunct="0">
              <a:lnSpc>
                <a:spcPct val="15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Tahoma" pitchFamily="34" charset="0"/>
                <a:ea typeface="+mn-ea"/>
                <a:cs typeface="+mn-cs"/>
              </a:rPr>
              <a:t>	</a:t>
            </a:r>
            <a:r>
              <a:rPr kumimoji="0" lang="en-US" sz="1700" b="1" i="0" u="none" strike="noStrike" kern="1200" cap="none" spc="0" normalizeH="0" baseline="0" noProof="0" dirty="0">
                <a:ln>
                  <a:noFill/>
                </a:ln>
                <a:solidFill>
                  <a:prstClr val="black"/>
                </a:solidFill>
                <a:effectLst/>
                <a:uLnTx/>
                <a:uFillTx/>
                <a:latin typeface="Tahoma" pitchFamily="34" charset="0"/>
                <a:ea typeface="+mn-ea"/>
                <a:cs typeface="+mn-cs"/>
              </a:rPr>
              <a:t>Submission requirements:</a:t>
            </a:r>
          </a:p>
          <a:p>
            <a:pPr marL="457200" marR="0" lvl="1" indent="0" algn="l" defTabSz="914400" rtl="0" eaLnBrk="0" fontAlgn="base" latinLnBrk="0" hangingPunct="0">
              <a:lnSpc>
                <a:spcPct val="150000"/>
              </a:lnSpc>
              <a:spcBef>
                <a:spcPct val="0"/>
              </a:spcBef>
              <a:spcAft>
                <a:spcPct val="0"/>
              </a:spcAft>
              <a:buClrTx/>
              <a:buSzTx/>
              <a:buFontTx/>
              <a:buNone/>
              <a:tabLst/>
              <a:defRPr/>
            </a:pPr>
            <a:r>
              <a:rPr kumimoji="0" lang="en-US" sz="1700" b="0" i="0" u="none" strike="noStrike" kern="1200" cap="none" spc="0" normalizeH="0" baseline="0" noProof="0" dirty="0">
                <a:ln>
                  <a:noFill/>
                </a:ln>
                <a:solidFill>
                  <a:srgbClr val="000000"/>
                </a:solidFill>
                <a:effectLst/>
                <a:uLnTx/>
                <a:uFillTx/>
                <a:latin typeface="Tahoma" pitchFamily="34" charset="0"/>
                <a:ea typeface="+mn-ea"/>
                <a:cs typeface="+mn-cs"/>
              </a:rPr>
              <a:t>b1.  Application to OCI</a:t>
            </a:r>
          </a:p>
          <a:p>
            <a:pPr marL="0" marR="0" lvl="0" indent="0" algn="l" defTabSz="914400" rtl="0" eaLnBrk="0" fontAlgn="base" latinLnBrk="0" hangingPunct="0">
              <a:lnSpc>
                <a:spcPct val="150000"/>
              </a:lnSpc>
              <a:spcBef>
                <a:spcPct val="0"/>
              </a:spcBef>
              <a:spcAft>
                <a:spcPct val="0"/>
              </a:spcAft>
              <a:buClrTx/>
              <a:buSzTx/>
              <a:buFontTx/>
              <a:buNone/>
              <a:tabLst>
                <a:tab pos="457200" algn="l"/>
              </a:tabLst>
              <a:defRPr/>
            </a:pPr>
            <a:r>
              <a:rPr kumimoji="0" lang="en-US" sz="1700" b="0" i="0" u="none" strike="noStrike" kern="1200" cap="none" spc="0" normalizeH="0" baseline="0" noProof="0" dirty="0">
                <a:ln>
                  <a:noFill/>
                </a:ln>
                <a:solidFill>
                  <a:srgbClr val="000000"/>
                </a:solidFill>
                <a:effectLst/>
                <a:uLnTx/>
                <a:uFillTx/>
                <a:latin typeface="Tahoma" pitchFamily="34" charset="0"/>
                <a:ea typeface="+mn-ea"/>
                <a:cs typeface="+mn-cs"/>
              </a:rPr>
              <a:t>	b2.  Most recent three (3) years business tax returns</a:t>
            </a:r>
          </a:p>
          <a:p>
            <a:pPr marL="0" marR="0" lvl="0" indent="0" algn="l" defTabSz="914400" rtl="0" eaLnBrk="0" fontAlgn="base" latinLnBrk="0" hangingPunct="0">
              <a:lnSpc>
                <a:spcPct val="150000"/>
              </a:lnSpc>
              <a:spcBef>
                <a:spcPct val="0"/>
              </a:spcBef>
              <a:spcAft>
                <a:spcPct val="0"/>
              </a:spcAft>
              <a:buClrTx/>
              <a:buSzTx/>
              <a:buFontTx/>
              <a:buNone/>
              <a:tabLst>
                <a:tab pos="457200" algn="l"/>
              </a:tabLst>
              <a:defRPr/>
            </a:pPr>
            <a:r>
              <a:rPr kumimoji="0" lang="en-US" sz="1700" b="0" i="0" u="none" strike="noStrike" kern="1200" cap="none" spc="0" normalizeH="0" baseline="0" noProof="0" dirty="0">
                <a:ln>
                  <a:noFill/>
                </a:ln>
                <a:solidFill>
                  <a:srgbClr val="000000"/>
                </a:solidFill>
                <a:effectLst/>
                <a:uLnTx/>
                <a:uFillTx/>
                <a:latin typeface="Tahoma" pitchFamily="34" charset="0"/>
                <a:ea typeface="+mn-ea"/>
                <a:cs typeface="+mn-cs"/>
              </a:rPr>
              <a:t>	b4.  Copy of certification from one of the following agencies:</a:t>
            </a:r>
          </a:p>
          <a:p>
            <a:pPr marL="1774825" marR="0" lvl="0" indent="-231775" algn="l" defTabSz="119063" rtl="0" eaLnBrk="0" fontAlgn="base" latinLnBrk="0" hangingPunct="0">
              <a:lnSpc>
                <a:spcPct val="100000"/>
              </a:lnSpc>
              <a:spcBef>
                <a:spcPct val="0"/>
              </a:spcBef>
              <a:spcAft>
                <a:spcPct val="0"/>
              </a:spcAft>
              <a:buClrTx/>
              <a:buSzTx/>
              <a:buFontTx/>
              <a:buNone/>
              <a:tabLst>
                <a:tab pos="2057400" algn="l"/>
              </a:tabLst>
              <a:defRPr/>
            </a:pPr>
            <a:r>
              <a:rPr kumimoji="0" lang="en-US" sz="1700" b="0" i="0" u="none" strike="noStrike" kern="1200" cap="none" spc="0" normalizeH="0" baseline="0" noProof="0" dirty="0">
                <a:ln>
                  <a:noFill/>
                </a:ln>
                <a:solidFill>
                  <a:srgbClr val="000000"/>
                </a:solidFill>
                <a:effectLst/>
                <a:uLnTx/>
                <a:uFillTx/>
                <a:latin typeface="Tahoma" pitchFamily="34" charset="0"/>
                <a:ea typeface="+mn-ea"/>
                <a:cs typeface="+mn-cs"/>
              </a:rPr>
              <a:t>b4-1.	CSB Certification - Cleveland OEO</a:t>
            </a:r>
          </a:p>
          <a:p>
            <a:pPr marL="1774825" marR="0" lvl="0" indent="-231775" algn="l" defTabSz="119063" rtl="0" eaLnBrk="0" fontAlgn="base" latinLnBrk="0" hangingPunct="0">
              <a:lnSpc>
                <a:spcPct val="100000"/>
              </a:lnSpc>
              <a:spcBef>
                <a:spcPct val="0"/>
              </a:spcBef>
              <a:spcAft>
                <a:spcPct val="0"/>
              </a:spcAft>
              <a:buClrTx/>
              <a:buSzTx/>
              <a:buFontTx/>
              <a:buNone/>
              <a:tabLst>
                <a:tab pos="2057400" algn="l"/>
              </a:tabLst>
              <a:defRPr/>
            </a:pPr>
            <a:r>
              <a:rPr kumimoji="0" lang="en-US" sz="1700" b="0" i="0" u="none" strike="noStrike" kern="1200" cap="none" spc="0" normalizeH="0" baseline="0" noProof="0" dirty="0">
                <a:ln>
                  <a:noFill/>
                </a:ln>
                <a:solidFill>
                  <a:srgbClr val="000000"/>
                </a:solidFill>
                <a:effectLst/>
                <a:uLnTx/>
                <a:uFillTx/>
                <a:latin typeface="Tahoma" pitchFamily="34" charset="0"/>
                <a:ea typeface="+mn-ea"/>
                <a:cs typeface="+mn-cs"/>
              </a:rPr>
              <a:t>b4-2.	Small Business Certification - Cuyahoga County </a:t>
            </a:r>
          </a:p>
          <a:p>
            <a:pPr marL="1774825" marR="0" lvl="0" indent="-231775" algn="l" defTabSz="119063" rtl="0" eaLnBrk="0" fontAlgn="base" latinLnBrk="0" hangingPunct="0">
              <a:lnSpc>
                <a:spcPct val="100000"/>
              </a:lnSpc>
              <a:spcBef>
                <a:spcPct val="0"/>
              </a:spcBef>
              <a:spcAft>
                <a:spcPct val="0"/>
              </a:spcAft>
              <a:buClrTx/>
              <a:buSzTx/>
              <a:buFontTx/>
              <a:buNone/>
              <a:tabLst>
                <a:tab pos="2057400" algn="l"/>
              </a:tabLst>
              <a:defRPr/>
            </a:pPr>
            <a:r>
              <a:rPr kumimoji="0" lang="en-US" sz="1700" b="0" i="0" u="none" strike="noStrike" kern="1200" cap="none" spc="0" normalizeH="0" baseline="0" noProof="0" dirty="0">
                <a:ln>
                  <a:noFill/>
                </a:ln>
                <a:solidFill>
                  <a:srgbClr val="000000"/>
                </a:solidFill>
                <a:effectLst/>
                <a:uLnTx/>
                <a:uFillTx/>
                <a:latin typeface="Tahoma" pitchFamily="34" charset="0"/>
                <a:ea typeface="+mn-ea"/>
                <a:cs typeface="+mn-cs"/>
              </a:rPr>
              <a:t>b4-3.	US SBA 8(a) Certification</a:t>
            </a:r>
          </a:p>
          <a:p>
            <a:pPr marL="1774825" marR="0" lvl="0" indent="-231775" algn="l" defTabSz="119063" rtl="0" eaLnBrk="0" fontAlgn="base" latinLnBrk="0" hangingPunct="0">
              <a:lnSpc>
                <a:spcPct val="100000"/>
              </a:lnSpc>
              <a:spcBef>
                <a:spcPct val="0"/>
              </a:spcBef>
              <a:spcAft>
                <a:spcPct val="0"/>
              </a:spcAft>
              <a:buClrTx/>
              <a:buSzTx/>
              <a:buFontTx/>
              <a:buNone/>
              <a:tabLst>
                <a:tab pos="2057400" algn="l"/>
              </a:tabLst>
              <a:defRPr/>
            </a:pPr>
            <a:r>
              <a:rPr kumimoji="0" lang="en-US" sz="1700" b="0" i="0" u="none" strike="noStrike" kern="1200" cap="none" spc="0" normalizeH="0" baseline="0" noProof="0" dirty="0">
                <a:ln>
                  <a:noFill/>
                </a:ln>
                <a:solidFill>
                  <a:srgbClr val="000000"/>
                </a:solidFill>
                <a:effectLst/>
                <a:uLnTx/>
                <a:uFillTx/>
                <a:latin typeface="Tahoma" pitchFamily="34" charset="0"/>
                <a:ea typeface="+mn-ea"/>
                <a:cs typeface="+mn-cs"/>
              </a:rPr>
              <a:t>b4-4.	NEORSD Certification</a:t>
            </a:r>
          </a:p>
          <a:p>
            <a:pPr marL="1774825" marR="0" lvl="0" indent="-231775" algn="l" defTabSz="119063" rtl="0" eaLnBrk="0" fontAlgn="base" latinLnBrk="0" hangingPunct="0">
              <a:lnSpc>
                <a:spcPct val="100000"/>
              </a:lnSpc>
              <a:spcBef>
                <a:spcPct val="0"/>
              </a:spcBef>
              <a:spcAft>
                <a:spcPct val="0"/>
              </a:spcAft>
              <a:buClrTx/>
              <a:buSzTx/>
              <a:buFontTx/>
              <a:buNone/>
              <a:tabLst>
                <a:tab pos="2057400" algn="l"/>
              </a:tabLst>
              <a:defRPr/>
            </a:pPr>
            <a:r>
              <a:rPr kumimoji="0" lang="en-US" sz="1700" b="0" i="0" u="none" strike="noStrike" kern="1200" cap="none" spc="0" normalizeH="0" baseline="0" noProof="0" dirty="0">
                <a:ln>
                  <a:noFill/>
                </a:ln>
                <a:solidFill>
                  <a:srgbClr val="000000"/>
                </a:solidFill>
                <a:effectLst/>
                <a:uLnTx/>
                <a:uFillTx/>
                <a:latin typeface="Tahoma" pitchFamily="34" charset="0"/>
                <a:ea typeface="+mn-ea"/>
                <a:cs typeface="+mn-cs"/>
              </a:rPr>
              <a:t>b4-5.	Northern Ohio Supplier Diversity Council Certification</a:t>
            </a:r>
          </a:p>
        </p:txBody>
      </p:sp>
      <p:sp>
        <p:nvSpPr>
          <p:cNvPr id="5" name="TextBox 4"/>
          <p:cNvSpPr txBox="1">
            <a:spLocks noChangeArrowheads="1"/>
          </p:cNvSpPr>
          <p:nvPr/>
        </p:nvSpPr>
        <p:spPr bwMode="auto">
          <a:xfrm>
            <a:off x="1233791" y="1579747"/>
            <a:ext cx="74676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7" tIns="45698" rIns="91397" bIns="45698" anchor="ctr"/>
          <a:lstStyle>
            <a:defPPr>
              <a:defRPr lang="en-US"/>
            </a:defPPr>
            <a:lvl1pPr algn="l" rtl="0" eaLnBrk="0" fontAlgn="base" hangingPunct="0">
              <a:spcBef>
                <a:spcPct val="0"/>
              </a:spcBef>
              <a:spcAft>
                <a:spcPct val="0"/>
              </a:spcAft>
              <a:defRPr sz="28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28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28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Tahoma" pitchFamily="34" charset="0"/>
                <a:ea typeface="+mn-ea"/>
                <a:cs typeface="+mn-cs"/>
              </a:defRPr>
            </a:lvl5pPr>
            <a:lvl6pPr marL="2286000" algn="l" defTabSz="914400" rtl="0" eaLnBrk="1" latinLnBrk="0" hangingPunct="1">
              <a:defRPr sz="2800" kern="1200">
                <a:solidFill>
                  <a:schemeClr val="tx1"/>
                </a:solidFill>
                <a:latin typeface="Tahoma" pitchFamily="34" charset="0"/>
                <a:ea typeface="+mn-ea"/>
                <a:cs typeface="+mn-cs"/>
              </a:defRPr>
            </a:lvl6pPr>
            <a:lvl7pPr marL="2743200" algn="l" defTabSz="914400" rtl="0" eaLnBrk="1" latinLnBrk="0" hangingPunct="1">
              <a:defRPr sz="2800" kern="1200">
                <a:solidFill>
                  <a:schemeClr val="tx1"/>
                </a:solidFill>
                <a:latin typeface="Tahoma" pitchFamily="34" charset="0"/>
                <a:ea typeface="+mn-ea"/>
                <a:cs typeface="+mn-cs"/>
              </a:defRPr>
            </a:lvl7pPr>
            <a:lvl8pPr marL="3200400" algn="l" defTabSz="914400" rtl="0" eaLnBrk="1" latinLnBrk="0" hangingPunct="1">
              <a:defRPr sz="2800" kern="1200">
                <a:solidFill>
                  <a:schemeClr val="tx1"/>
                </a:solidFill>
                <a:latin typeface="Tahoma" pitchFamily="34" charset="0"/>
                <a:ea typeface="+mn-ea"/>
                <a:cs typeface="+mn-cs"/>
              </a:defRPr>
            </a:lvl8pPr>
            <a:lvl9pPr marL="3657600" algn="l" defTabSz="914400" rtl="0" eaLnBrk="1" latinLnBrk="0" hangingPunct="1">
              <a:defRPr sz="2800" kern="1200">
                <a:solidFill>
                  <a:schemeClr val="tx1"/>
                </a:solidFill>
                <a:latin typeface="Tahoma" pitchFamily="34" charset="0"/>
                <a:ea typeface="+mn-ea"/>
                <a:cs typeface="+mn-cs"/>
              </a:defRPr>
            </a:lvl9pPr>
          </a:lstStyle>
          <a:p>
            <a:pPr marL="0" marR="0" lvl="0" indent="0" algn="ctr" defTabSz="914034" rtl="0" eaLnBrk="1" fontAlgn="base" latinLnBrk="0" hangingPunct="1">
              <a:lnSpc>
                <a:spcPct val="100000"/>
              </a:lnSpc>
              <a:spcBef>
                <a:spcPct val="0"/>
              </a:spcBef>
              <a:spcAft>
                <a:spcPct val="0"/>
              </a:spcAft>
              <a:buClrTx/>
              <a:buSzTx/>
              <a:buFontTx/>
              <a:buNone/>
              <a:tabLst/>
              <a:defRPr/>
            </a:pPr>
            <a:r>
              <a:rPr kumimoji="0" lang="en-US" altLang="en-US" sz="2200" b="1" i="0" u="sng" strike="noStrike" kern="0" cap="none" spc="0" normalizeH="0" baseline="0" noProof="0" dirty="0">
                <a:ln>
                  <a:noFill/>
                </a:ln>
                <a:solidFill>
                  <a:srgbClr val="000000"/>
                </a:solidFill>
                <a:effectLst/>
                <a:uLnTx/>
                <a:uFillTx/>
                <a:latin typeface="Tahoma" pitchFamily="34" charset="0"/>
                <a:ea typeface="+mn-ea"/>
                <a:cs typeface="Tahoma" pitchFamily="34" charset="0"/>
              </a:rPr>
              <a:t>2 Kinds of SBEs</a:t>
            </a:r>
            <a:endParaRPr kumimoji="0" lang="en-US" altLang="en-US" sz="2200" b="1" i="0" u="none" strike="noStrike" kern="0" cap="none" spc="0" normalizeH="0" baseline="0" noProof="0" dirty="0">
              <a:ln>
                <a:noFill/>
              </a:ln>
              <a:solidFill>
                <a:srgbClr val="000000"/>
              </a:solidFill>
              <a:effectLst/>
              <a:uLnTx/>
              <a:uFillTx/>
              <a:latin typeface="Tahoma" pitchFamily="34" charset="0"/>
              <a:ea typeface="+mn-ea"/>
              <a:cs typeface="Tahoma" pitchFamily="34" charset="0"/>
            </a:endParaRPr>
          </a:p>
        </p:txBody>
      </p:sp>
      <p:sp>
        <p:nvSpPr>
          <p:cNvPr id="4" name="Slide Number Placeholder 3"/>
          <p:cNvSpPr>
            <a:spLocks noGrp="1"/>
          </p:cNvSpPr>
          <p:nvPr>
            <p:ph type="sldNum" sz="quarter" idx="7"/>
          </p:nvPr>
        </p:nvSpPr>
        <p:spPr/>
        <p:txBody>
          <a:bodyPr/>
          <a:lstStyle/>
          <a:p>
            <a:pPr marL="0" marR="0" lvl="0" indent="0" algn="r" defTabSz="914034"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034"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cxnSp>
        <p:nvCxnSpPr>
          <p:cNvPr id="8" name="Straight Connector 7"/>
          <p:cNvCxnSpPr/>
          <p:nvPr/>
        </p:nvCxnSpPr>
        <p:spPr>
          <a:xfrm flipV="1">
            <a:off x="152400" y="1331913"/>
            <a:ext cx="8839200" cy="17016"/>
          </a:xfrm>
          <a:prstGeom prst="line">
            <a:avLst/>
          </a:prstGeom>
          <a:ln w="57150"/>
        </p:spPr>
        <p:style>
          <a:lnRef idx="1">
            <a:schemeClr val="dk1"/>
          </a:lnRef>
          <a:fillRef idx="0">
            <a:schemeClr val="dk1"/>
          </a:fillRef>
          <a:effectRef idx="0">
            <a:schemeClr val="dk1"/>
          </a:effectRef>
          <a:fontRef idx="minor">
            <a:schemeClr val="tx1"/>
          </a:fontRef>
        </p:style>
      </p:cxnSp>
      <p:sp>
        <p:nvSpPr>
          <p:cNvPr id="9" name="Footer Placeholder 1"/>
          <p:cNvSpPr txBox="1">
            <a:spLocks/>
          </p:cNvSpPr>
          <p:nvPr/>
        </p:nvSpPr>
        <p:spPr>
          <a:xfrm>
            <a:off x="762000" y="6443443"/>
            <a:ext cx="7620000" cy="184666"/>
          </a:xfrm>
          <a:prstGeom prst="rect">
            <a:avLst/>
          </a:prstGeom>
        </p:spPr>
        <p:txBody>
          <a:bodyPr wrap="square" lIns="0" tIns="0" rIns="0" bIns="0">
            <a:spAutoFit/>
          </a:bodyPr>
          <a:lstStyle>
            <a:defPPr>
              <a:defRPr lang="en-US"/>
            </a:defPPr>
            <a:lvl1pPr marL="0" algn="ctr" defTabSz="914034" rtl="0" eaLnBrk="1" latinLnBrk="0" hangingPunct="1">
              <a:defRPr sz="1800" kern="1200">
                <a:solidFill>
                  <a:schemeClr val="tx1">
                    <a:tint val="75000"/>
                  </a:schemeClr>
                </a:solidFill>
                <a:latin typeface="+mn-lt"/>
                <a:ea typeface="+mn-ea"/>
                <a:cs typeface="+mn-cs"/>
              </a:defRPr>
            </a:lvl1pPr>
            <a:lvl2pPr marL="457016" algn="l" defTabSz="914034" rtl="0" eaLnBrk="1" latinLnBrk="0" hangingPunct="1">
              <a:defRPr sz="1800" kern="1200">
                <a:solidFill>
                  <a:schemeClr val="tx1"/>
                </a:solidFill>
                <a:latin typeface="+mn-lt"/>
                <a:ea typeface="+mn-ea"/>
                <a:cs typeface="+mn-cs"/>
              </a:defRPr>
            </a:lvl2pPr>
            <a:lvl3pPr marL="914034" algn="l" defTabSz="914034" rtl="0" eaLnBrk="1" latinLnBrk="0" hangingPunct="1">
              <a:defRPr sz="1800" kern="1200">
                <a:solidFill>
                  <a:schemeClr val="tx1"/>
                </a:solidFill>
                <a:latin typeface="+mn-lt"/>
                <a:ea typeface="+mn-ea"/>
                <a:cs typeface="+mn-cs"/>
              </a:defRPr>
            </a:lvl3pPr>
            <a:lvl4pPr marL="1371049" algn="l" defTabSz="914034" rtl="0" eaLnBrk="1" latinLnBrk="0" hangingPunct="1">
              <a:defRPr sz="1800" kern="1200">
                <a:solidFill>
                  <a:schemeClr val="tx1"/>
                </a:solidFill>
                <a:latin typeface="+mn-lt"/>
                <a:ea typeface="+mn-ea"/>
                <a:cs typeface="+mn-cs"/>
              </a:defRPr>
            </a:lvl4pPr>
            <a:lvl5pPr marL="1828068" algn="l" defTabSz="914034" rtl="0" eaLnBrk="1" latinLnBrk="0" hangingPunct="1">
              <a:defRPr sz="1800" kern="1200">
                <a:solidFill>
                  <a:schemeClr val="tx1"/>
                </a:solidFill>
                <a:latin typeface="+mn-lt"/>
                <a:ea typeface="+mn-ea"/>
                <a:cs typeface="+mn-cs"/>
              </a:defRPr>
            </a:lvl5pPr>
            <a:lvl6pPr marL="2285083" algn="l" defTabSz="914034" rtl="0" eaLnBrk="1" latinLnBrk="0" hangingPunct="1">
              <a:defRPr sz="1800" kern="1200">
                <a:solidFill>
                  <a:schemeClr val="tx1"/>
                </a:solidFill>
                <a:latin typeface="+mn-lt"/>
                <a:ea typeface="+mn-ea"/>
                <a:cs typeface="+mn-cs"/>
              </a:defRPr>
            </a:lvl6pPr>
            <a:lvl7pPr marL="2742100" algn="l" defTabSz="914034" rtl="0" eaLnBrk="1" latinLnBrk="0" hangingPunct="1">
              <a:defRPr sz="1800" kern="1200">
                <a:solidFill>
                  <a:schemeClr val="tx1"/>
                </a:solidFill>
                <a:latin typeface="+mn-lt"/>
                <a:ea typeface="+mn-ea"/>
                <a:cs typeface="+mn-cs"/>
              </a:defRPr>
            </a:lvl7pPr>
            <a:lvl8pPr marL="3199116" algn="l" defTabSz="914034" rtl="0" eaLnBrk="1" latinLnBrk="0" hangingPunct="1">
              <a:defRPr sz="1800" kern="1200">
                <a:solidFill>
                  <a:schemeClr val="tx1"/>
                </a:solidFill>
                <a:latin typeface="+mn-lt"/>
                <a:ea typeface="+mn-ea"/>
                <a:cs typeface="+mn-cs"/>
              </a:defRPr>
            </a:lvl8pPr>
            <a:lvl9pPr marL="3656132" algn="l" defTabSz="914034" rtl="0" eaLnBrk="1" latinLnBrk="0" hangingPunct="1">
              <a:defRPr sz="1800" kern="1200">
                <a:solidFill>
                  <a:schemeClr val="tx1"/>
                </a:solidFill>
                <a:latin typeface="+mn-lt"/>
                <a:ea typeface="+mn-ea"/>
                <a:cs typeface="+mn-cs"/>
              </a:defRPr>
            </a:lvl9pP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RT/OCI          	                          FEDERAL PROGRAMS REQUIREMENTS                                           UPDATED 01.12.2022</a:t>
            </a:r>
          </a:p>
        </p:txBody>
      </p:sp>
    </p:spTree>
    <p:extLst>
      <p:ext uri="{BB962C8B-B14F-4D97-AF65-F5344CB8AC3E}">
        <p14:creationId xmlns:p14="http://schemas.microsoft.com/office/powerpoint/2010/main" val="279342665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a:xfrm>
            <a:off x="2200956" y="549795"/>
            <a:ext cx="6480401" cy="384721"/>
          </a:xfrm>
        </p:spPr>
        <p:txBody>
          <a:bodyPr/>
          <a:lstStyle/>
          <a:p>
            <a:pPr algn="ctr" eaLnBrk="1" hangingPunct="1"/>
            <a:r>
              <a:rPr lang="en-US" altLang="en-US" sz="2500" b="1" dirty="0">
                <a:solidFill>
                  <a:srgbClr val="0070C0"/>
                </a:solidFill>
                <a:latin typeface="Tahoma" pitchFamily="34" charset="0"/>
                <a:cs typeface="Tahoma" pitchFamily="34" charset="0"/>
              </a:rPr>
              <a:t>5.  REQUIRED OCI DOCUMENTS</a:t>
            </a:r>
          </a:p>
        </p:txBody>
      </p:sp>
      <p:pic>
        <p:nvPicPr>
          <p:cNvPr id="6148" name="Picture 11" descr="CLE HopkinsLogo"/>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0" y="152400"/>
            <a:ext cx="1890713"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ctangle 2"/>
          <p:cNvSpPr>
            <a:spLocks noChangeArrowheads="1"/>
          </p:cNvSpPr>
          <p:nvPr/>
        </p:nvSpPr>
        <p:spPr bwMode="auto">
          <a:xfrm>
            <a:off x="533400" y="1447800"/>
            <a:ext cx="8240712"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7" tIns="45698" rIns="91397" bIns="45698" anchor="ctr"/>
          <a:lstStyle>
            <a:lvl1pPr marL="57150" indent="-57150" defTabSz="282575">
              <a:tabLst>
                <a:tab pos="0" algn="l"/>
                <a:tab pos="914400" algn="l"/>
                <a:tab pos="1196975" algn="l"/>
                <a:tab pos="1425575" algn="l"/>
              </a:tabLst>
              <a:defRPr sz="2800">
                <a:solidFill>
                  <a:schemeClr val="tx1"/>
                </a:solidFill>
                <a:latin typeface="Tahoma" pitchFamily="34" charset="0"/>
              </a:defRPr>
            </a:lvl1pPr>
            <a:lvl2pPr defTabSz="282575">
              <a:tabLst>
                <a:tab pos="0" algn="l"/>
                <a:tab pos="914400" algn="l"/>
                <a:tab pos="1196975" algn="l"/>
                <a:tab pos="1425575" algn="l"/>
              </a:tabLst>
              <a:defRPr sz="2800">
                <a:solidFill>
                  <a:schemeClr val="tx1"/>
                </a:solidFill>
                <a:latin typeface="Tahoma" pitchFamily="34" charset="0"/>
              </a:defRPr>
            </a:lvl2pPr>
            <a:lvl3pPr marL="1143000" indent="-228600" defTabSz="282575">
              <a:tabLst>
                <a:tab pos="0" algn="l"/>
                <a:tab pos="914400" algn="l"/>
                <a:tab pos="1196975" algn="l"/>
                <a:tab pos="1425575" algn="l"/>
              </a:tabLst>
              <a:defRPr sz="2800">
                <a:solidFill>
                  <a:schemeClr val="tx1"/>
                </a:solidFill>
                <a:latin typeface="Tahoma" pitchFamily="34" charset="0"/>
              </a:defRPr>
            </a:lvl3pPr>
            <a:lvl4pPr marL="1600200" indent="-228600" defTabSz="282575">
              <a:tabLst>
                <a:tab pos="0" algn="l"/>
                <a:tab pos="914400" algn="l"/>
                <a:tab pos="1196975" algn="l"/>
                <a:tab pos="1425575" algn="l"/>
              </a:tabLst>
              <a:defRPr sz="2800">
                <a:solidFill>
                  <a:schemeClr val="tx1"/>
                </a:solidFill>
                <a:latin typeface="Tahoma" pitchFamily="34" charset="0"/>
              </a:defRPr>
            </a:lvl4pPr>
            <a:lvl5pPr marL="2057400" indent="-228600" defTabSz="282575">
              <a:tabLst>
                <a:tab pos="0" algn="l"/>
                <a:tab pos="914400" algn="l"/>
                <a:tab pos="1196975" algn="l"/>
                <a:tab pos="1425575" algn="l"/>
              </a:tabLst>
              <a:defRPr sz="2800">
                <a:solidFill>
                  <a:schemeClr val="tx1"/>
                </a:solidFill>
                <a:latin typeface="Tahoma" pitchFamily="34" charset="0"/>
              </a:defRPr>
            </a:lvl5pPr>
            <a:lvl6pPr marL="2514600" indent="-228600" defTabSz="282575" eaLnBrk="0" fontAlgn="base" hangingPunct="0">
              <a:spcBef>
                <a:spcPct val="0"/>
              </a:spcBef>
              <a:spcAft>
                <a:spcPct val="0"/>
              </a:spcAft>
              <a:tabLst>
                <a:tab pos="0" algn="l"/>
                <a:tab pos="914400" algn="l"/>
                <a:tab pos="1196975" algn="l"/>
                <a:tab pos="1425575" algn="l"/>
              </a:tabLst>
              <a:defRPr sz="2800">
                <a:solidFill>
                  <a:schemeClr val="tx1"/>
                </a:solidFill>
                <a:latin typeface="Tahoma" pitchFamily="34" charset="0"/>
              </a:defRPr>
            </a:lvl6pPr>
            <a:lvl7pPr marL="2971800" indent="-228600" defTabSz="282575" eaLnBrk="0" fontAlgn="base" hangingPunct="0">
              <a:spcBef>
                <a:spcPct val="0"/>
              </a:spcBef>
              <a:spcAft>
                <a:spcPct val="0"/>
              </a:spcAft>
              <a:tabLst>
                <a:tab pos="0" algn="l"/>
                <a:tab pos="914400" algn="l"/>
                <a:tab pos="1196975" algn="l"/>
                <a:tab pos="1425575" algn="l"/>
              </a:tabLst>
              <a:defRPr sz="2800">
                <a:solidFill>
                  <a:schemeClr val="tx1"/>
                </a:solidFill>
                <a:latin typeface="Tahoma" pitchFamily="34" charset="0"/>
              </a:defRPr>
            </a:lvl7pPr>
            <a:lvl8pPr marL="3429000" indent="-228600" defTabSz="282575" eaLnBrk="0" fontAlgn="base" hangingPunct="0">
              <a:spcBef>
                <a:spcPct val="0"/>
              </a:spcBef>
              <a:spcAft>
                <a:spcPct val="0"/>
              </a:spcAft>
              <a:tabLst>
                <a:tab pos="0" algn="l"/>
                <a:tab pos="914400" algn="l"/>
                <a:tab pos="1196975" algn="l"/>
                <a:tab pos="1425575" algn="l"/>
              </a:tabLst>
              <a:defRPr sz="2800">
                <a:solidFill>
                  <a:schemeClr val="tx1"/>
                </a:solidFill>
                <a:latin typeface="Tahoma" pitchFamily="34" charset="0"/>
              </a:defRPr>
            </a:lvl8pPr>
            <a:lvl9pPr marL="3886200" indent="-228600" defTabSz="282575" eaLnBrk="0" fontAlgn="base" hangingPunct="0">
              <a:spcBef>
                <a:spcPct val="0"/>
              </a:spcBef>
              <a:spcAft>
                <a:spcPct val="0"/>
              </a:spcAft>
              <a:tabLst>
                <a:tab pos="0" algn="l"/>
                <a:tab pos="914400" algn="l"/>
                <a:tab pos="1196975" algn="l"/>
                <a:tab pos="1425575" algn="l"/>
              </a:tabLst>
              <a:defRPr sz="2800">
                <a:solidFill>
                  <a:schemeClr val="tx1"/>
                </a:solidFill>
                <a:latin typeface="Tahoma" pitchFamily="34" charset="0"/>
              </a:defRPr>
            </a:lvl9pPr>
          </a:lstStyle>
          <a:p>
            <a:pPr marL="511175" marR="0" lvl="0" indent="-511175" algn="l" defTabSz="282575" rtl="0" eaLnBrk="1" fontAlgn="base" latinLnBrk="0" hangingPunct="1">
              <a:lnSpc>
                <a:spcPct val="150000"/>
              </a:lnSpc>
              <a:spcBef>
                <a:spcPct val="0"/>
              </a:spcBef>
              <a:spcAft>
                <a:spcPct val="0"/>
              </a:spcAft>
              <a:buClrTx/>
              <a:buSzTx/>
              <a:buFontTx/>
              <a:buNone/>
              <a:tabLst>
                <a:tab pos="511175" algn="l"/>
                <a:tab pos="631825" algn="l"/>
              </a:tabLst>
              <a:defRPr/>
            </a:pPr>
            <a:r>
              <a:rPr kumimoji="0" lang="en-US" altLang="en-US" sz="1900" b="1" i="0" u="none" strike="noStrike" kern="1200" cap="none" spc="0" normalizeH="0" baseline="0" noProof="0" dirty="0">
                <a:ln>
                  <a:noFill/>
                </a:ln>
                <a:solidFill>
                  <a:srgbClr val="000000"/>
                </a:solidFill>
                <a:effectLst/>
                <a:uLnTx/>
                <a:uFillTx/>
                <a:latin typeface="Tahoma" pitchFamily="34" charset="0"/>
                <a:ea typeface="Tahoma" panose="020B0604030504040204" pitchFamily="34" charset="0"/>
                <a:cs typeface="Tahoma" panose="020B0604030504040204" pitchFamily="34" charset="0"/>
              </a:rPr>
              <a:t>5a.	Certified DBEs:</a:t>
            </a:r>
            <a:br>
              <a:rPr kumimoji="0" lang="en-US" altLang="en-US" sz="1900" b="1" i="0" u="none" strike="noStrike" kern="1200" cap="none" spc="0" normalizeH="0" baseline="0" noProof="0" dirty="0">
                <a:ln>
                  <a:noFill/>
                </a:ln>
                <a:solidFill>
                  <a:srgbClr val="000000"/>
                </a:solidFill>
                <a:effectLst/>
                <a:uLnTx/>
                <a:uFillTx/>
                <a:latin typeface="Tahoma" pitchFamily="34" charset="0"/>
                <a:ea typeface="Tahoma" panose="020B0604030504040204" pitchFamily="34" charset="0"/>
                <a:cs typeface="Tahoma" panose="020B0604030504040204" pitchFamily="34" charset="0"/>
              </a:rPr>
            </a:br>
            <a:r>
              <a:rPr kumimoji="0" lang="en-US" altLang="en-US" sz="1900" b="1" i="0" u="none" strike="noStrike" kern="1200" cap="none" spc="0" normalizeH="0" baseline="0" noProof="0" dirty="0">
                <a:ln>
                  <a:noFill/>
                </a:ln>
                <a:solidFill>
                  <a:srgbClr val="3B6FBB"/>
                </a:solidFill>
                <a:effectLst/>
                <a:uLnTx/>
                <a:uFillTx/>
                <a:latin typeface="Tahoma" pitchFamily="34" charset="0"/>
                <a:ea typeface="Tahoma" panose="020B0604030504040204" pitchFamily="34" charset="0"/>
                <a:cs typeface="Tahoma" panose="020B0604030504040204" pitchFamily="34" charset="0"/>
              </a:rPr>
              <a:t>	</a:t>
            </a:r>
            <a:r>
              <a:rPr kumimoji="0" lang="en-US" altLang="en-US" sz="1600" b="0" i="0" u="none" strike="noStrike" kern="1200" cap="none" spc="0" normalizeH="0" baseline="0" noProof="0" dirty="0">
                <a:ln>
                  <a:noFill/>
                </a:ln>
                <a:solidFill>
                  <a:srgbClr val="000000"/>
                </a:solidFill>
                <a:effectLst/>
                <a:uLnTx/>
                <a:uFillTx/>
                <a:latin typeface="Tahoma" pitchFamily="34" charset="0"/>
                <a:ea typeface="Tahoma" panose="020B0604030504040204" pitchFamily="34" charset="0"/>
                <a:cs typeface="Tahoma" panose="020B0604030504040204" pitchFamily="34" charset="0"/>
              </a:rPr>
              <a:t>5a1.  </a:t>
            </a:r>
            <a:r>
              <a:rPr kumimoji="0" lang="en-US" altLang="en-US" sz="1600" b="1" i="0" u="none" strike="noStrike" kern="1200" cap="none" spc="0" normalizeH="0" baseline="0" noProof="0" dirty="0">
                <a:ln>
                  <a:noFill/>
                </a:ln>
                <a:solidFill>
                  <a:srgbClr val="000000"/>
                </a:solidFill>
                <a:effectLst/>
                <a:uLnTx/>
                <a:uFillTx/>
                <a:latin typeface="Tahoma" pitchFamily="34" charset="0"/>
                <a:ea typeface="Tahoma" panose="020B0604030504040204" pitchFamily="34" charset="0"/>
                <a:cs typeface="Tahoma" panose="020B0604030504040204" pitchFamily="34" charset="0"/>
              </a:rPr>
              <a:t>B-3  </a:t>
            </a:r>
            <a:r>
              <a:rPr kumimoji="0" lang="en-US" altLang="en-US" sz="1600" b="0" i="1" u="none" strike="noStrike" kern="1200" cap="none" spc="0" normalizeH="0" baseline="0" noProof="0" dirty="0">
                <a:ln>
                  <a:noFill/>
                </a:ln>
                <a:solidFill>
                  <a:srgbClr val="000000"/>
                </a:solidFill>
                <a:effectLst/>
                <a:uLnTx/>
                <a:uFillTx/>
                <a:latin typeface="Tahoma" pitchFamily="34" charset="0"/>
                <a:ea typeface="Tahoma" panose="020B0604030504040204" pitchFamily="34" charset="0"/>
                <a:cs typeface="Tahoma" panose="020B0604030504040204" pitchFamily="34" charset="0"/>
              </a:rPr>
              <a:t>(DBE/ACDBE Participation Plan)</a:t>
            </a:r>
            <a:br>
              <a:rPr kumimoji="0" lang="en-US" altLang="en-US" sz="1600" b="0" i="1" u="none" strike="noStrike" kern="1200" cap="none" spc="0" normalizeH="0" baseline="0" noProof="0" dirty="0">
                <a:ln>
                  <a:noFill/>
                </a:ln>
                <a:solidFill>
                  <a:srgbClr val="000000"/>
                </a:solidFill>
                <a:effectLst/>
                <a:uLnTx/>
                <a:uFillTx/>
                <a:latin typeface="Tahoma" pitchFamily="34" charset="0"/>
                <a:ea typeface="Tahoma" panose="020B0604030504040204" pitchFamily="34" charset="0"/>
                <a:cs typeface="Tahoma" panose="020B0604030504040204" pitchFamily="34" charset="0"/>
              </a:rPr>
            </a:br>
            <a:r>
              <a:rPr kumimoji="0" lang="en-US" altLang="en-US" sz="1600" b="0" i="0" u="none" strike="noStrike" kern="1200" cap="none" spc="0" normalizeH="0" baseline="0" noProof="0" dirty="0">
                <a:ln>
                  <a:noFill/>
                </a:ln>
                <a:solidFill>
                  <a:srgbClr val="000000"/>
                </a:solidFill>
                <a:effectLst/>
                <a:uLnTx/>
                <a:uFillTx/>
                <a:latin typeface="Tahoma" pitchFamily="34" charset="0"/>
                <a:ea typeface="Tahoma" panose="020B0604030504040204" pitchFamily="34" charset="0"/>
                <a:cs typeface="Tahoma" panose="020B0604030504040204" pitchFamily="34" charset="0"/>
              </a:rPr>
              <a:t>	5a2.	</a:t>
            </a:r>
            <a:r>
              <a:rPr kumimoji="0" lang="en-US" altLang="en-US" sz="1600" b="1" i="0" u="none" strike="noStrike" kern="1200" cap="none" spc="0" normalizeH="0" baseline="0" noProof="0" dirty="0">
                <a:ln>
                  <a:noFill/>
                </a:ln>
                <a:solidFill>
                  <a:srgbClr val="000000"/>
                </a:solidFill>
                <a:effectLst/>
                <a:uLnTx/>
                <a:uFillTx/>
                <a:latin typeface="Tahoma" pitchFamily="34" charset="0"/>
                <a:ea typeface="Tahoma" panose="020B0604030504040204" pitchFamily="34" charset="0"/>
                <a:cs typeface="Tahoma" panose="020B0604030504040204" pitchFamily="34" charset="0"/>
              </a:rPr>
              <a:t>B-2 </a:t>
            </a:r>
            <a:r>
              <a:rPr kumimoji="0" lang="en-US" altLang="en-US" sz="1600" b="0" i="0" u="none" strike="noStrike" kern="1200" cap="none" spc="0" normalizeH="0" baseline="0" noProof="0" dirty="0">
                <a:ln>
                  <a:noFill/>
                </a:ln>
                <a:solidFill>
                  <a:srgbClr val="000000"/>
                </a:solidFill>
                <a:effectLst/>
                <a:uLnTx/>
                <a:uFillTx/>
                <a:latin typeface="Tahoma" pitchFamily="34" charset="0"/>
                <a:ea typeface="Tahoma" panose="020B0604030504040204" pitchFamily="34" charset="0"/>
                <a:cs typeface="Tahoma" panose="020B0604030504040204" pitchFamily="34" charset="0"/>
              </a:rPr>
              <a:t> </a:t>
            </a:r>
            <a:r>
              <a:rPr kumimoji="0" lang="en-US" altLang="en-US" sz="1600" b="0" i="1" u="none" strike="noStrike" kern="1200" cap="none" spc="0" normalizeH="0" baseline="0" noProof="0" dirty="0">
                <a:ln>
                  <a:noFill/>
                </a:ln>
                <a:solidFill>
                  <a:srgbClr val="000000"/>
                </a:solidFill>
                <a:effectLst/>
                <a:uLnTx/>
                <a:uFillTx/>
                <a:latin typeface="Tahoma" pitchFamily="34" charset="0"/>
                <a:ea typeface="Tahoma" panose="020B0604030504040204" pitchFamily="34" charset="0"/>
                <a:cs typeface="Tahoma" panose="020B0604030504040204" pitchFamily="34" charset="0"/>
              </a:rPr>
              <a:t>(DBE/ACDBE Affidavit)</a:t>
            </a:r>
            <a:br>
              <a:rPr kumimoji="0" lang="en-US" altLang="en-US" sz="1600" b="0" i="1" u="none" strike="noStrike" kern="1200" cap="none" spc="0" normalizeH="0" baseline="0" noProof="0" dirty="0">
                <a:ln>
                  <a:noFill/>
                </a:ln>
                <a:solidFill>
                  <a:srgbClr val="000000"/>
                </a:solidFill>
                <a:effectLst/>
                <a:uLnTx/>
                <a:uFillTx/>
                <a:latin typeface="Tahoma" pitchFamily="34" charset="0"/>
                <a:ea typeface="Tahoma" panose="020B0604030504040204" pitchFamily="34" charset="0"/>
                <a:cs typeface="Tahoma" panose="020B0604030504040204" pitchFamily="34" charset="0"/>
              </a:rPr>
            </a:br>
            <a:r>
              <a:rPr kumimoji="0" lang="en-US" altLang="en-US" sz="1600" b="0" i="0" u="none" strike="noStrike" kern="1200" cap="none" spc="0" normalizeH="0" baseline="0" noProof="0" dirty="0">
                <a:ln>
                  <a:noFill/>
                </a:ln>
                <a:solidFill>
                  <a:srgbClr val="000000"/>
                </a:solidFill>
                <a:effectLst/>
                <a:uLnTx/>
                <a:uFillTx/>
                <a:latin typeface="Tahoma" pitchFamily="34" charset="0"/>
                <a:ea typeface="Tahoma" panose="020B0604030504040204" pitchFamily="34" charset="0"/>
                <a:cs typeface="Tahoma" panose="020B0604030504040204" pitchFamily="34" charset="0"/>
              </a:rPr>
              <a:t>	5a3.	</a:t>
            </a:r>
            <a:r>
              <a:rPr kumimoji="0" lang="en-US" altLang="en-US" sz="1600" b="1" i="0" u="none" strike="noStrike" kern="1200" cap="none" spc="0" normalizeH="0" baseline="0" noProof="0" dirty="0">
                <a:ln>
                  <a:noFill/>
                </a:ln>
                <a:solidFill>
                  <a:srgbClr val="000000"/>
                </a:solidFill>
                <a:effectLst/>
                <a:uLnTx/>
                <a:uFillTx/>
                <a:latin typeface="Tahoma" pitchFamily="34" charset="0"/>
                <a:ea typeface="Tahoma" panose="020B0604030504040204" pitchFamily="34" charset="0"/>
                <a:cs typeface="Tahoma" panose="020B0604030504040204" pitchFamily="34" charset="0"/>
              </a:rPr>
              <a:t>B-4A </a:t>
            </a:r>
            <a:r>
              <a:rPr kumimoji="0" lang="en-US" altLang="en-US" sz="1600" b="0" i="1" u="none" strike="noStrike" kern="1200" cap="none" spc="0" normalizeH="0" baseline="0" noProof="0" dirty="0">
                <a:ln>
                  <a:noFill/>
                </a:ln>
                <a:solidFill>
                  <a:srgbClr val="000000"/>
                </a:solidFill>
                <a:effectLst/>
                <a:uLnTx/>
                <a:uFillTx/>
                <a:latin typeface="Tahoma" pitchFamily="34" charset="0"/>
                <a:ea typeface="Tahoma" panose="020B0604030504040204" pitchFamily="34" charset="0"/>
                <a:cs typeface="Tahoma" panose="020B0604030504040204" pitchFamily="34" charset="0"/>
              </a:rPr>
              <a:t>(Letter of Intent to Perform as Subcontractor/Sub-consultant)</a:t>
            </a:r>
          </a:p>
          <a:p>
            <a:pPr marL="511175" marR="0" lvl="0" indent="-511175" algn="l" defTabSz="282575" rtl="0" eaLnBrk="1" fontAlgn="base" latinLnBrk="0" hangingPunct="1">
              <a:lnSpc>
                <a:spcPct val="150000"/>
              </a:lnSpc>
              <a:spcBef>
                <a:spcPct val="0"/>
              </a:spcBef>
              <a:spcAft>
                <a:spcPct val="0"/>
              </a:spcAft>
              <a:buClrTx/>
              <a:buSzTx/>
              <a:buFontTx/>
              <a:buNone/>
              <a:tabLst>
                <a:tab pos="511175" algn="l"/>
                <a:tab pos="631825" algn="l"/>
              </a:tabLst>
              <a:defRPr/>
            </a:pPr>
            <a:r>
              <a:rPr kumimoji="0" lang="en-US" altLang="en-US" sz="1600" b="0" i="1" u="none" strike="noStrike" kern="1200" cap="none" spc="0" normalizeH="0" baseline="0" noProof="0" dirty="0">
                <a:ln>
                  <a:noFill/>
                </a:ln>
                <a:solidFill>
                  <a:srgbClr val="000000"/>
                </a:solidFill>
                <a:effectLst/>
                <a:uLnTx/>
                <a:uFillTx/>
                <a:latin typeface="Tahoma" pitchFamily="34" charset="0"/>
                <a:ea typeface="Tahoma" panose="020B0604030504040204" pitchFamily="34" charset="0"/>
                <a:cs typeface="Tahoma" panose="020B0604030504040204" pitchFamily="34" charset="0"/>
              </a:rPr>
              <a:t>	</a:t>
            </a:r>
            <a:endParaRPr kumimoji="0" lang="en-US" altLang="en-US" sz="800" b="0" i="1" u="none" strike="noStrike" kern="1200" cap="none" spc="0" normalizeH="0" baseline="0" noProof="0" dirty="0">
              <a:ln>
                <a:noFill/>
              </a:ln>
              <a:solidFill>
                <a:srgbClr val="000000"/>
              </a:solidFill>
              <a:effectLst/>
              <a:uLnTx/>
              <a:uFillTx/>
              <a:latin typeface="Tahoma" pitchFamily="34" charset="0"/>
              <a:ea typeface="Tahoma" panose="020B0604030504040204" pitchFamily="34" charset="0"/>
              <a:cs typeface="Tahoma" panose="020B0604030504040204" pitchFamily="34" charset="0"/>
            </a:endParaRPr>
          </a:p>
          <a:p>
            <a:pPr marL="511175" marR="0" lvl="0" indent="-511175" algn="l" defTabSz="282575" rtl="0" eaLnBrk="1" fontAlgn="base" latinLnBrk="0" hangingPunct="1">
              <a:lnSpc>
                <a:spcPct val="125000"/>
              </a:lnSpc>
              <a:spcBef>
                <a:spcPct val="0"/>
              </a:spcBef>
              <a:spcAft>
                <a:spcPct val="0"/>
              </a:spcAft>
              <a:buClrTx/>
              <a:buSzTx/>
              <a:buFontTx/>
              <a:buNone/>
              <a:tabLst>
                <a:tab pos="0" algn="l"/>
              </a:tabLst>
              <a:defRPr/>
            </a:pPr>
            <a:r>
              <a:rPr kumimoji="0" lang="en-US" altLang="en-US" sz="1900" b="0" i="1" u="none" strike="noStrike" kern="1200" cap="none" spc="0" normalizeH="0" baseline="0" noProof="0" dirty="0">
                <a:ln>
                  <a:noFill/>
                </a:ln>
                <a:solidFill>
                  <a:srgbClr val="0070C0"/>
                </a:solidFill>
                <a:effectLst/>
                <a:uLnTx/>
                <a:uFillTx/>
                <a:latin typeface="Tahoma" pitchFamily="34" charset="0"/>
                <a:ea typeface="Tahoma" panose="020B0604030504040204" pitchFamily="34" charset="0"/>
                <a:cs typeface="Tahoma" panose="020B0604030504040204" pitchFamily="34" charset="0"/>
              </a:rPr>
              <a:t>	</a:t>
            </a:r>
            <a:r>
              <a:rPr kumimoji="0" lang="en-US" altLang="en-US" sz="1900" b="1" i="0" u="none" strike="noStrike" kern="1200" cap="none" spc="0" normalizeH="0" baseline="0" noProof="0" dirty="0">
                <a:ln>
                  <a:noFill/>
                </a:ln>
                <a:solidFill>
                  <a:srgbClr val="0070C0"/>
                </a:solidFill>
                <a:effectLst/>
                <a:uLnTx/>
                <a:uFillTx/>
                <a:latin typeface="Tahoma" pitchFamily="34" charset="0"/>
                <a:ea typeface="Tahoma" panose="020B0604030504040204" pitchFamily="34" charset="0"/>
                <a:cs typeface="Tahoma" panose="020B0604030504040204" pitchFamily="34" charset="0"/>
              </a:rPr>
              <a:t>5b.</a:t>
            </a:r>
            <a:r>
              <a:rPr kumimoji="0" lang="en-US" altLang="en-US" sz="1900" b="1" i="1" u="none" strike="noStrike" kern="1200" cap="none" spc="0" normalizeH="0" baseline="0" noProof="0" dirty="0">
                <a:ln>
                  <a:noFill/>
                </a:ln>
                <a:solidFill>
                  <a:srgbClr val="0070C0"/>
                </a:solidFill>
                <a:effectLst/>
                <a:uLnTx/>
                <a:uFillTx/>
                <a:latin typeface="Tahoma" pitchFamily="34" charset="0"/>
                <a:ea typeface="Tahoma" panose="020B0604030504040204" pitchFamily="34" charset="0"/>
                <a:cs typeface="Tahoma" panose="020B0604030504040204" pitchFamily="34" charset="0"/>
              </a:rPr>
              <a:t>	</a:t>
            </a:r>
            <a:r>
              <a:rPr kumimoji="0" lang="en-US" altLang="en-US" sz="1900" b="1" i="0" u="none" strike="noStrike" kern="1200" cap="none" spc="0" normalizeH="0" baseline="0" noProof="0" dirty="0">
                <a:ln>
                  <a:noFill/>
                </a:ln>
                <a:solidFill>
                  <a:srgbClr val="0070C0"/>
                </a:solidFill>
                <a:effectLst/>
                <a:uLnTx/>
                <a:uFillTx/>
                <a:latin typeface="Tahoma" pitchFamily="34" charset="0"/>
                <a:ea typeface="Tahoma" panose="020B0604030504040204" pitchFamily="34" charset="0"/>
                <a:cs typeface="Tahoma" panose="020B0604030504040204" pitchFamily="34" charset="0"/>
              </a:rPr>
              <a:t>Good Faith Effort</a:t>
            </a:r>
          </a:p>
          <a:p>
            <a:pPr marL="0" marR="0" lvl="0" indent="0" algn="l" defTabSz="282575" rtl="0" eaLnBrk="1" fontAlgn="base" latinLnBrk="0" hangingPunct="1">
              <a:lnSpc>
                <a:spcPct val="125000"/>
              </a:lnSpc>
              <a:spcBef>
                <a:spcPct val="0"/>
              </a:spcBef>
              <a:spcAft>
                <a:spcPct val="0"/>
              </a:spcAft>
              <a:buClrTx/>
              <a:buSzTx/>
              <a:buFontTx/>
              <a:buNone/>
              <a:tabLst>
                <a:tab pos="0" algn="l"/>
              </a:tabLst>
              <a:defRPr/>
            </a:pPr>
            <a:endParaRPr kumimoji="0" lang="en-US" altLang="en-US" sz="1400" b="0" i="0" u="none" strike="noStrike" kern="1200" cap="none" spc="0" normalizeH="0" baseline="0" noProof="0" dirty="0">
              <a:ln>
                <a:noFill/>
              </a:ln>
              <a:solidFill>
                <a:srgbClr val="000000"/>
              </a:solidFill>
              <a:effectLst/>
              <a:uLnTx/>
              <a:uFillTx/>
              <a:latin typeface="Tahoma" pitchFamily="34" charset="0"/>
              <a:ea typeface="Tahoma" panose="020B0604030504040204" pitchFamily="34" charset="0"/>
              <a:cs typeface="Tahoma" panose="020B0604030504040204" pitchFamily="34" charset="0"/>
            </a:endParaRPr>
          </a:p>
          <a:p>
            <a:pPr marL="0" marR="0" lvl="0" indent="0" algn="l" defTabSz="282575" rtl="0" eaLnBrk="1" fontAlgn="base" latinLnBrk="0" hangingPunct="1">
              <a:lnSpc>
                <a:spcPct val="125000"/>
              </a:lnSpc>
              <a:spcBef>
                <a:spcPct val="0"/>
              </a:spcBef>
              <a:spcAft>
                <a:spcPct val="0"/>
              </a:spcAft>
              <a:buClrTx/>
              <a:buSzTx/>
              <a:buFontTx/>
              <a:buNone/>
              <a:tabLst>
                <a:tab pos="511175" algn="l"/>
              </a:tabLst>
              <a:defRPr/>
            </a:pPr>
            <a:r>
              <a:rPr kumimoji="0" lang="en-US" altLang="en-US" sz="1900" b="1" i="0" u="none" strike="noStrike" kern="1200" cap="none" spc="0" normalizeH="0" baseline="0" noProof="0" dirty="0">
                <a:ln>
                  <a:noFill/>
                </a:ln>
                <a:solidFill>
                  <a:srgbClr val="000000"/>
                </a:solidFill>
                <a:effectLst/>
                <a:uLnTx/>
                <a:uFillTx/>
                <a:latin typeface="Tahoma" pitchFamily="34" charset="0"/>
                <a:ea typeface="Tahoma" panose="020B0604030504040204" pitchFamily="34" charset="0"/>
                <a:cs typeface="Tahoma" panose="020B0604030504040204" pitchFamily="34" charset="0"/>
              </a:rPr>
              <a:t>5c.	Non Certified DBEs/SBEs:</a:t>
            </a:r>
          </a:p>
          <a:p>
            <a:pPr marL="57150" marR="0" lvl="0" indent="-57150" algn="l" defTabSz="282575" rtl="0" eaLnBrk="1" fontAlgn="base" latinLnBrk="0" hangingPunct="1">
              <a:lnSpc>
                <a:spcPct val="150000"/>
              </a:lnSpc>
              <a:spcBef>
                <a:spcPct val="0"/>
              </a:spcBef>
              <a:spcAft>
                <a:spcPct val="0"/>
              </a:spcAft>
              <a:buClrTx/>
              <a:buSzTx/>
              <a:buFontTx/>
              <a:buNone/>
              <a:tabLst>
                <a:tab pos="0" algn="l"/>
                <a:tab pos="576263" algn="l"/>
                <a:tab pos="1196975" algn="l"/>
                <a:tab pos="1425575" algn="l"/>
              </a:tabLst>
              <a:defRPr/>
            </a:pPr>
            <a:r>
              <a:rPr kumimoji="0" lang="en-US" altLang="en-US" sz="1900" b="1" i="0" u="none" strike="noStrike" kern="1200" cap="none" spc="0" normalizeH="0" baseline="0" noProof="0" dirty="0">
                <a:ln>
                  <a:noFill/>
                </a:ln>
                <a:solidFill>
                  <a:srgbClr val="000000"/>
                </a:solidFill>
                <a:effectLst/>
                <a:uLnTx/>
                <a:uFillTx/>
                <a:latin typeface="Tahoma" pitchFamily="34" charset="0"/>
                <a:ea typeface="Tahoma" panose="020B0604030504040204" pitchFamily="34" charset="0"/>
                <a:cs typeface="Tahoma" panose="020B0604030504040204" pitchFamily="34" charset="0"/>
              </a:rPr>
              <a:t>			</a:t>
            </a:r>
            <a:r>
              <a:rPr kumimoji="0" lang="en-US" altLang="en-US" sz="1600" b="0" i="0" u="none" strike="noStrike" kern="1200" cap="none" spc="0" normalizeH="0" baseline="0" noProof="0" dirty="0">
                <a:ln>
                  <a:noFill/>
                </a:ln>
                <a:solidFill>
                  <a:srgbClr val="000000"/>
                </a:solidFill>
                <a:effectLst/>
                <a:uLnTx/>
                <a:uFillTx/>
                <a:latin typeface="Tahoma" pitchFamily="34" charset="0"/>
                <a:ea typeface="Tahoma" panose="020B0604030504040204" pitchFamily="34" charset="0"/>
                <a:cs typeface="Tahoma" panose="020B0604030504040204" pitchFamily="34" charset="0"/>
              </a:rPr>
              <a:t>5c1.	</a:t>
            </a:r>
            <a:r>
              <a:rPr kumimoji="0" lang="en-US" altLang="en-US" sz="1600" b="1" i="0" u="none" strike="noStrike" kern="1200" cap="none" spc="0" normalizeH="0" baseline="0" noProof="0" dirty="0">
                <a:ln>
                  <a:noFill/>
                </a:ln>
                <a:solidFill>
                  <a:srgbClr val="000000"/>
                </a:solidFill>
                <a:effectLst/>
                <a:uLnTx/>
                <a:uFillTx/>
                <a:latin typeface="Tahoma" pitchFamily="34" charset="0"/>
                <a:ea typeface="Tahoma" panose="020B0604030504040204" pitchFamily="34" charset="0"/>
                <a:cs typeface="Tahoma" panose="020B0604030504040204" pitchFamily="34" charset="0"/>
              </a:rPr>
              <a:t>B-6 </a:t>
            </a:r>
            <a:r>
              <a:rPr kumimoji="0" lang="en-US" altLang="en-US" sz="1600" b="0" i="1" u="none" strike="noStrike" kern="1200" cap="none" spc="0" normalizeH="0" baseline="0" noProof="0" dirty="0">
                <a:ln>
                  <a:noFill/>
                </a:ln>
                <a:solidFill>
                  <a:srgbClr val="000000"/>
                </a:solidFill>
                <a:effectLst/>
                <a:uLnTx/>
                <a:uFillTx/>
                <a:latin typeface="Tahoma" pitchFamily="34" charset="0"/>
                <a:ea typeface="Tahoma" panose="020B0604030504040204" pitchFamily="34" charset="0"/>
                <a:cs typeface="Tahoma" panose="020B0604030504040204" pitchFamily="34" charset="0"/>
              </a:rPr>
              <a:t>(Non DBE/SBE/ACDBE Participation Plan)</a:t>
            </a:r>
            <a:br>
              <a:rPr kumimoji="0" lang="en-US" altLang="en-US" sz="1600" b="1" i="1" u="none" strike="noStrike" kern="1200" cap="none" spc="0" normalizeH="0" baseline="0" noProof="0" dirty="0">
                <a:ln>
                  <a:noFill/>
                </a:ln>
                <a:solidFill>
                  <a:srgbClr val="000000"/>
                </a:solidFill>
                <a:effectLst/>
                <a:uLnTx/>
                <a:uFillTx/>
                <a:latin typeface="Tahoma" pitchFamily="34" charset="0"/>
                <a:ea typeface="Tahoma" panose="020B0604030504040204" pitchFamily="34" charset="0"/>
                <a:cs typeface="Tahoma" panose="020B0604030504040204" pitchFamily="34" charset="0"/>
              </a:rPr>
            </a:br>
            <a:r>
              <a:rPr kumimoji="0" lang="en-US" altLang="en-US" sz="1600" b="1" i="0" u="none" strike="noStrike" kern="1200" cap="none" spc="0" normalizeH="0" baseline="0" noProof="0" dirty="0">
                <a:ln>
                  <a:noFill/>
                </a:ln>
                <a:solidFill>
                  <a:srgbClr val="000000"/>
                </a:solidFill>
                <a:effectLst/>
                <a:uLnTx/>
                <a:uFillTx/>
                <a:latin typeface="Tahoma" pitchFamily="34" charset="0"/>
                <a:ea typeface="Tahoma" panose="020B0604030504040204" pitchFamily="34" charset="0"/>
                <a:cs typeface="Tahoma" panose="020B0604030504040204" pitchFamily="34" charset="0"/>
              </a:rPr>
              <a:t>	</a:t>
            </a:r>
            <a:r>
              <a:rPr kumimoji="0" lang="en-US" altLang="en-US" sz="1600" b="0" i="0" u="none" strike="noStrike" kern="1200" cap="none" spc="0" normalizeH="0" baseline="0" noProof="0" dirty="0">
                <a:ln>
                  <a:noFill/>
                </a:ln>
                <a:solidFill>
                  <a:srgbClr val="000000"/>
                </a:solidFill>
                <a:effectLst/>
                <a:uLnTx/>
                <a:uFillTx/>
                <a:latin typeface="Tahoma" pitchFamily="34" charset="0"/>
                <a:ea typeface="Tahoma" panose="020B0604030504040204" pitchFamily="34" charset="0"/>
                <a:cs typeface="Tahoma" panose="020B0604030504040204" pitchFamily="34" charset="0"/>
              </a:rPr>
              <a:t>5c2.	</a:t>
            </a:r>
            <a:r>
              <a:rPr kumimoji="0" lang="en-US" altLang="en-US" sz="1600" b="1" i="0" u="none" strike="noStrike" kern="1200" cap="none" spc="0" normalizeH="0" baseline="0" noProof="0" dirty="0">
                <a:ln>
                  <a:noFill/>
                </a:ln>
                <a:solidFill>
                  <a:srgbClr val="000000"/>
                </a:solidFill>
                <a:effectLst/>
                <a:uLnTx/>
                <a:uFillTx/>
                <a:latin typeface="Tahoma" pitchFamily="34" charset="0"/>
                <a:ea typeface="Tahoma" panose="020B0604030504040204" pitchFamily="34" charset="0"/>
                <a:cs typeface="Tahoma" panose="020B0604030504040204" pitchFamily="34" charset="0"/>
              </a:rPr>
              <a:t>B-4B </a:t>
            </a:r>
            <a:r>
              <a:rPr kumimoji="0" lang="en-US" altLang="en-US" sz="1600" b="0" i="1" u="none" strike="noStrike" kern="1200" cap="none" spc="0" normalizeH="0" baseline="0" noProof="0" dirty="0">
                <a:ln>
                  <a:noFill/>
                </a:ln>
                <a:solidFill>
                  <a:srgbClr val="000000"/>
                </a:solidFill>
                <a:effectLst/>
                <a:uLnTx/>
                <a:uFillTx/>
                <a:latin typeface="Tahoma" pitchFamily="34" charset="0"/>
                <a:ea typeface="Tahoma" panose="020B0604030504040204" pitchFamily="34" charset="0"/>
                <a:cs typeface="Tahoma" panose="020B0604030504040204" pitchFamily="34" charset="0"/>
              </a:rPr>
              <a:t>(Letter of Intent to Perform as Subcontractor/Sub-consultant</a:t>
            </a:r>
            <a:r>
              <a:rPr kumimoji="0" lang="en-US" altLang="en-US" sz="1900" b="0" i="1" u="none" strike="noStrike" kern="1200" cap="none" spc="0" normalizeH="0" baseline="0" noProof="0" dirty="0">
                <a:ln>
                  <a:noFill/>
                </a:ln>
                <a:solidFill>
                  <a:srgbClr val="000000"/>
                </a:solidFill>
                <a:effectLst/>
                <a:uLnTx/>
                <a:uFillTx/>
                <a:latin typeface="Tahoma" pitchFamily="34" charset="0"/>
                <a:ea typeface="Tahoma" panose="020B0604030504040204" pitchFamily="34" charset="0"/>
                <a:cs typeface="Tahoma" panose="020B0604030504040204" pitchFamily="34" charset="0"/>
              </a:rPr>
              <a:t>)</a:t>
            </a:r>
          </a:p>
          <a:p>
            <a:pPr marL="57150" marR="0" lvl="0" indent="-57150" algn="l" defTabSz="282575" rtl="0" eaLnBrk="1" fontAlgn="base" latinLnBrk="0" hangingPunct="1">
              <a:lnSpc>
                <a:spcPct val="150000"/>
              </a:lnSpc>
              <a:spcBef>
                <a:spcPct val="0"/>
              </a:spcBef>
              <a:spcAft>
                <a:spcPct val="0"/>
              </a:spcAft>
              <a:buClrTx/>
              <a:buSzTx/>
              <a:buFontTx/>
              <a:buNone/>
              <a:tabLst>
                <a:tab pos="0" algn="l"/>
                <a:tab pos="576263" algn="l"/>
                <a:tab pos="1196975" algn="l"/>
                <a:tab pos="1425575" algn="l"/>
              </a:tabLst>
              <a:defRPr/>
            </a:pPr>
            <a:endParaRPr kumimoji="0" lang="en-US" altLang="en-US" sz="1200" b="0" i="1" u="none" strike="noStrike" kern="1200" cap="none" spc="0" normalizeH="0" baseline="0" noProof="0" dirty="0">
              <a:ln>
                <a:noFill/>
              </a:ln>
              <a:solidFill>
                <a:srgbClr val="000000"/>
              </a:solidFill>
              <a:effectLst/>
              <a:uLnTx/>
              <a:uFillTx/>
              <a:latin typeface="Tahoma" pitchFamily="34" charset="0"/>
              <a:ea typeface="Tahoma" panose="020B0604030504040204" pitchFamily="34" charset="0"/>
              <a:cs typeface="Tahoma" panose="020B0604030504040204" pitchFamily="34" charset="0"/>
            </a:endParaRPr>
          </a:p>
          <a:p>
            <a:pPr marL="57150" marR="0" lvl="0" indent="-57150" algn="l" defTabSz="282575" rtl="0" eaLnBrk="1" fontAlgn="base" latinLnBrk="0" hangingPunct="1">
              <a:lnSpc>
                <a:spcPct val="100000"/>
              </a:lnSpc>
              <a:spcBef>
                <a:spcPct val="0"/>
              </a:spcBef>
              <a:spcAft>
                <a:spcPct val="0"/>
              </a:spcAft>
              <a:buClrTx/>
              <a:buSzTx/>
              <a:buFontTx/>
              <a:buNone/>
              <a:tabLst>
                <a:tab pos="0" algn="l"/>
                <a:tab pos="576263" algn="l"/>
                <a:tab pos="1196975" algn="l"/>
                <a:tab pos="1425575" algn="l"/>
              </a:tabLst>
              <a:defRPr/>
            </a:pPr>
            <a:r>
              <a:rPr kumimoji="0" lang="en-US" altLang="en-US" sz="800" b="0" i="1" u="none" strike="noStrike" kern="1200" cap="none" spc="0" normalizeH="0" baseline="0" noProof="0" dirty="0">
                <a:ln>
                  <a:noFill/>
                </a:ln>
                <a:solidFill>
                  <a:srgbClr val="000000"/>
                </a:solidFill>
                <a:effectLst/>
                <a:uLnTx/>
                <a:uFillTx/>
                <a:latin typeface="Tahoma" pitchFamily="34" charset="0"/>
                <a:ea typeface="Tahoma" panose="020B0604030504040204" pitchFamily="34" charset="0"/>
                <a:cs typeface="Tahoma" panose="020B0604030504040204" pitchFamily="34" charset="0"/>
              </a:rPr>
              <a:t>			</a:t>
            </a:r>
            <a:endParaRPr kumimoji="0" lang="en-US" sz="800" b="1" i="0" u="none" strike="noStrike" kern="1200" cap="none" spc="0" normalizeH="0" baseline="0" noProof="0" dirty="0">
              <a:ln>
                <a:noFill/>
              </a:ln>
              <a:solidFill>
                <a:srgbClr val="000000"/>
              </a:solidFill>
              <a:effectLst/>
              <a:uLnTx/>
              <a:uFillTx/>
              <a:latin typeface="Tahoma"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7"/>
          </p:nvPr>
        </p:nvSpPr>
        <p:spPr/>
        <p:txBody>
          <a:bodyPr/>
          <a:lstStyle/>
          <a:p>
            <a:pPr marL="0" marR="0" lvl="0" indent="0" algn="r" defTabSz="914034"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034" rtl="0" eaLnBrk="1" fontAlgn="auto" latinLnBrk="0" hangingPunct="1">
                <a:lnSpc>
                  <a:spcPct val="100000"/>
                </a:lnSpc>
                <a:spcBef>
                  <a:spcPts val="0"/>
                </a:spcBef>
                <a:spcAft>
                  <a:spcPts val="0"/>
                </a:spcAft>
                <a:buClrTx/>
                <a:buSzTx/>
                <a:buFontTx/>
                <a:buNone/>
                <a:tabLst/>
                <a:defRPr/>
              </a:pPr>
              <a:t>19</a:t>
            </a:fld>
            <a:endPar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cxnSp>
        <p:nvCxnSpPr>
          <p:cNvPr id="7" name="Straight Connector 6"/>
          <p:cNvCxnSpPr/>
          <p:nvPr/>
        </p:nvCxnSpPr>
        <p:spPr>
          <a:xfrm flipV="1">
            <a:off x="152400" y="1331913"/>
            <a:ext cx="8839200" cy="17016"/>
          </a:xfrm>
          <a:prstGeom prst="line">
            <a:avLst/>
          </a:prstGeom>
          <a:ln w="57150"/>
        </p:spPr>
        <p:style>
          <a:lnRef idx="1">
            <a:schemeClr val="dk1"/>
          </a:lnRef>
          <a:fillRef idx="0">
            <a:schemeClr val="dk1"/>
          </a:fillRef>
          <a:effectRef idx="0">
            <a:schemeClr val="dk1"/>
          </a:effectRef>
          <a:fontRef idx="minor">
            <a:schemeClr val="tx1"/>
          </a:fontRef>
        </p:style>
      </p:cxnSp>
      <p:sp>
        <p:nvSpPr>
          <p:cNvPr id="8" name="Footer Placeholder 1"/>
          <p:cNvSpPr txBox="1">
            <a:spLocks/>
          </p:cNvSpPr>
          <p:nvPr/>
        </p:nvSpPr>
        <p:spPr>
          <a:xfrm>
            <a:off x="762000" y="6425084"/>
            <a:ext cx="7620000" cy="184666"/>
          </a:xfrm>
          <a:prstGeom prst="rect">
            <a:avLst/>
          </a:prstGeom>
        </p:spPr>
        <p:txBody>
          <a:bodyPr wrap="square" lIns="0" tIns="0" rIns="0" bIns="0">
            <a:spAutoFit/>
          </a:bodyPr>
          <a:lstStyle>
            <a:defPPr>
              <a:defRPr lang="en-US"/>
            </a:defPPr>
            <a:lvl1pPr marL="0" algn="ctr" defTabSz="914034" rtl="0" eaLnBrk="1" latinLnBrk="0" hangingPunct="1">
              <a:defRPr sz="1800" kern="1200">
                <a:solidFill>
                  <a:schemeClr val="tx1">
                    <a:tint val="75000"/>
                  </a:schemeClr>
                </a:solidFill>
                <a:latin typeface="+mn-lt"/>
                <a:ea typeface="+mn-ea"/>
                <a:cs typeface="+mn-cs"/>
              </a:defRPr>
            </a:lvl1pPr>
            <a:lvl2pPr marL="457016" algn="l" defTabSz="914034" rtl="0" eaLnBrk="1" latinLnBrk="0" hangingPunct="1">
              <a:defRPr sz="1800" kern="1200">
                <a:solidFill>
                  <a:schemeClr val="tx1"/>
                </a:solidFill>
                <a:latin typeface="+mn-lt"/>
                <a:ea typeface="+mn-ea"/>
                <a:cs typeface="+mn-cs"/>
              </a:defRPr>
            </a:lvl2pPr>
            <a:lvl3pPr marL="914034" algn="l" defTabSz="914034" rtl="0" eaLnBrk="1" latinLnBrk="0" hangingPunct="1">
              <a:defRPr sz="1800" kern="1200">
                <a:solidFill>
                  <a:schemeClr val="tx1"/>
                </a:solidFill>
                <a:latin typeface="+mn-lt"/>
                <a:ea typeface="+mn-ea"/>
                <a:cs typeface="+mn-cs"/>
              </a:defRPr>
            </a:lvl3pPr>
            <a:lvl4pPr marL="1371049" algn="l" defTabSz="914034" rtl="0" eaLnBrk="1" latinLnBrk="0" hangingPunct="1">
              <a:defRPr sz="1800" kern="1200">
                <a:solidFill>
                  <a:schemeClr val="tx1"/>
                </a:solidFill>
                <a:latin typeface="+mn-lt"/>
                <a:ea typeface="+mn-ea"/>
                <a:cs typeface="+mn-cs"/>
              </a:defRPr>
            </a:lvl4pPr>
            <a:lvl5pPr marL="1828068" algn="l" defTabSz="914034" rtl="0" eaLnBrk="1" latinLnBrk="0" hangingPunct="1">
              <a:defRPr sz="1800" kern="1200">
                <a:solidFill>
                  <a:schemeClr val="tx1"/>
                </a:solidFill>
                <a:latin typeface="+mn-lt"/>
                <a:ea typeface="+mn-ea"/>
                <a:cs typeface="+mn-cs"/>
              </a:defRPr>
            </a:lvl5pPr>
            <a:lvl6pPr marL="2285083" algn="l" defTabSz="914034" rtl="0" eaLnBrk="1" latinLnBrk="0" hangingPunct="1">
              <a:defRPr sz="1800" kern="1200">
                <a:solidFill>
                  <a:schemeClr val="tx1"/>
                </a:solidFill>
                <a:latin typeface="+mn-lt"/>
                <a:ea typeface="+mn-ea"/>
                <a:cs typeface="+mn-cs"/>
              </a:defRPr>
            </a:lvl6pPr>
            <a:lvl7pPr marL="2742100" algn="l" defTabSz="914034" rtl="0" eaLnBrk="1" latinLnBrk="0" hangingPunct="1">
              <a:defRPr sz="1800" kern="1200">
                <a:solidFill>
                  <a:schemeClr val="tx1"/>
                </a:solidFill>
                <a:latin typeface="+mn-lt"/>
                <a:ea typeface="+mn-ea"/>
                <a:cs typeface="+mn-cs"/>
              </a:defRPr>
            </a:lvl7pPr>
            <a:lvl8pPr marL="3199116" algn="l" defTabSz="914034" rtl="0" eaLnBrk="1" latinLnBrk="0" hangingPunct="1">
              <a:defRPr sz="1800" kern="1200">
                <a:solidFill>
                  <a:schemeClr val="tx1"/>
                </a:solidFill>
                <a:latin typeface="+mn-lt"/>
                <a:ea typeface="+mn-ea"/>
                <a:cs typeface="+mn-cs"/>
              </a:defRPr>
            </a:lvl8pPr>
            <a:lvl9pPr marL="3656132" algn="l" defTabSz="914034" rtl="0" eaLnBrk="1" latinLnBrk="0" hangingPunct="1">
              <a:defRPr sz="1800" kern="1200">
                <a:solidFill>
                  <a:schemeClr val="tx1"/>
                </a:solidFill>
                <a:latin typeface="+mn-lt"/>
                <a:ea typeface="+mn-ea"/>
                <a:cs typeface="+mn-cs"/>
              </a:defRPr>
            </a:lvl9pP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RT/OCI           	                                FEDERAL PROGRAMS REQUIREMENTS                                     UPDATED 01.12.2022</a:t>
            </a:r>
          </a:p>
        </p:txBody>
      </p:sp>
    </p:spTree>
    <p:extLst>
      <p:ext uri="{BB962C8B-B14F-4D97-AF65-F5344CB8AC3E}">
        <p14:creationId xmlns:p14="http://schemas.microsoft.com/office/powerpoint/2010/main" val="235864124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sz="1183" dirty="0"/>
          </a:p>
        </p:txBody>
      </p:sp>
      <p:sp>
        <p:nvSpPr>
          <p:cNvPr id="3" name="object 3"/>
          <p:cNvSpPr txBox="1">
            <a:spLocks noGrp="1"/>
          </p:cNvSpPr>
          <p:nvPr>
            <p:ph type="title"/>
          </p:nvPr>
        </p:nvSpPr>
        <p:spPr>
          <a:xfrm>
            <a:off x="663275" y="518721"/>
            <a:ext cx="8313864" cy="617822"/>
          </a:xfrm>
          <a:prstGeom prst="rect">
            <a:avLst/>
          </a:prstGeom>
        </p:spPr>
        <p:txBody>
          <a:bodyPr vert="horz" wrap="square" lIns="0" tIns="8343" rIns="0" bIns="0" rtlCol="0" anchor="ctr">
            <a:spAutoFit/>
          </a:bodyPr>
          <a:lstStyle/>
          <a:p>
            <a:pPr marL="8342">
              <a:spcBef>
                <a:spcPts val="67"/>
              </a:spcBef>
            </a:pPr>
            <a:r>
              <a:rPr lang="en-US" spc="115" dirty="0"/>
              <a:t>Pre-Qualification Meeting Agenda</a:t>
            </a:r>
          </a:p>
        </p:txBody>
      </p:sp>
      <p:sp>
        <p:nvSpPr>
          <p:cNvPr id="4" name="object 4"/>
          <p:cNvSpPr/>
          <p:nvPr/>
        </p:nvSpPr>
        <p:spPr>
          <a:xfrm>
            <a:off x="620101" y="1206857"/>
            <a:ext cx="1297347" cy="79259"/>
          </a:xfrm>
          <a:custGeom>
            <a:avLst/>
            <a:gdLst/>
            <a:ahLst/>
            <a:cxnLst/>
            <a:rect l="l" t="t" r="r" b="b"/>
            <a:pathLst>
              <a:path w="1974850" h="120650">
                <a:moveTo>
                  <a:pt x="0" y="120561"/>
                </a:moveTo>
                <a:lnTo>
                  <a:pt x="1974850" y="120561"/>
                </a:lnTo>
                <a:lnTo>
                  <a:pt x="1974850" y="0"/>
                </a:lnTo>
                <a:lnTo>
                  <a:pt x="0" y="0"/>
                </a:lnTo>
                <a:lnTo>
                  <a:pt x="0" y="120561"/>
                </a:lnTo>
                <a:close/>
              </a:path>
            </a:pathLst>
          </a:custGeom>
          <a:solidFill>
            <a:srgbClr val="78BE3B"/>
          </a:solidFill>
        </p:spPr>
        <p:txBody>
          <a:bodyPr wrap="square" lIns="0" tIns="0" rIns="0" bIns="0" rtlCol="0"/>
          <a:lstStyle/>
          <a:p>
            <a:endParaRPr sz="1183" dirty="0"/>
          </a:p>
        </p:txBody>
      </p:sp>
      <p:sp>
        <p:nvSpPr>
          <p:cNvPr id="6" name="TextBox 5"/>
          <p:cNvSpPr txBox="1"/>
          <p:nvPr/>
        </p:nvSpPr>
        <p:spPr>
          <a:xfrm>
            <a:off x="465826" y="1755289"/>
            <a:ext cx="8091578" cy="3832268"/>
          </a:xfrm>
          <a:prstGeom prst="rect">
            <a:avLst/>
          </a:prstGeom>
          <a:noFill/>
        </p:spPr>
        <p:txBody>
          <a:bodyPr wrap="square" rtlCol="0">
            <a:spAutoFit/>
          </a:bodyPr>
          <a:lstStyle/>
          <a:p>
            <a:pPr marL="457200" lvl="0" defTabSz="914400" eaLnBrk="0" fontAlgn="base" hangingPunct="0">
              <a:lnSpc>
                <a:spcPct val="80000"/>
              </a:lnSpc>
              <a:spcBef>
                <a:spcPct val="50000"/>
              </a:spcBef>
              <a:spcAft>
                <a:spcPct val="0"/>
              </a:spcAft>
              <a:defRPr/>
            </a:pPr>
            <a:r>
              <a:rPr lang="en-US" sz="1600" b="1" kern="0" dirty="0">
                <a:solidFill>
                  <a:srgbClr val="000000"/>
                </a:solidFill>
                <a:latin typeface="Georgia" panose="02040502050405020303" pitchFamily="18" charset="0"/>
                <a:cs typeface="Tahoma" pitchFamily="34" charset="0"/>
              </a:rPr>
              <a:t>Introduction……………………………………………...    	Kim McGreal</a:t>
            </a:r>
          </a:p>
          <a:p>
            <a:pPr marL="457200" lvl="0" defTabSz="914400" eaLnBrk="0" fontAlgn="base" hangingPunct="0">
              <a:lnSpc>
                <a:spcPct val="80000"/>
              </a:lnSpc>
              <a:spcBef>
                <a:spcPct val="50000"/>
              </a:spcBef>
              <a:spcAft>
                <a:spcPct val="0"/>
              </a:spcAft>
              <a:defRPr/>
            </a:pPr>
            <a:r>
              <a:rPr lang="en-US" sz="1600" b="1" kern="0" dirty="0">
                <a:solidFill>
                  <a:srgbClr val="000000"/>
                </a:solidFill>
                <a:latin typeface="Georgia" panose="02040502050405020303" pitchFamily="18" charset="0"/>
                <a:cs typeface="Tahoma" pitchFamily="34" charset="0"/>
              </a:rPr>
              <a:t>Project General Scope…………….…………………… 	Michael Reilly</a:t>
            </a:r>
          </a:p>
          <a:p>
            <a:pPr marL="457200" lvl="0" defTabSz="914400" eaLnBrk="0" fontAlgn="base" hangingPunct="0">
              <a:lnSpc>
                <a:spcPct val="80000"/>
              </a:lnSpc>
              <a:spcBef>
                <a:spcPct val="50000"/>
              </a:spcBef>
              <a:spcAft>
                <a:spcPct val="0"/>
              </a:spcAft>
              <a:defRPr/>
            </a:pPr>
            <a:r>
              <a:rPr lang="en-US" sz="1600" b="1" kern="0" dirty="0">
                <a:solidFill>
                  <a:srgbClr val="000000"/>
                </a:solidFill>
                <a:latin typeface="Georgia" panose="02040502050405020303" pitchFamily="18" charset="0"/>
                <a:cs typeface="Tahoma" pitchFamily="34" charset="0"/>
              </a:rPr>
              <a:t>Safety  ………………………………….……………….... 	Alyssa Biondo</a:t>
            </a:r>
          </a:p>
          <a:p>
            <a:pPr marL="457200" lvl="0" defTabSz="914400" eaLnBrk="0" fontAlgn="base" hangingPunct="0">
              <a:lnSpc>
                <a:spcPct val="80000"/>
              </a:lnSpc>
              <a:spcBef>
                <a:spcPct val="50000"/>
              </a:spcBef>
              <a:spcAft>
                <a:spcPct val="0"/>
              </a:spcAft>
              <a:defRPr/>
            </a:pPr>
            <a:r>
              <a:rPr lang="en-US" sz="1600" b="1" kern="0" dirty="0">
                <a:solidFill>
                  <a:srgbClr val="000000"/>
                </a:solidFill>
                <a:latin typeface="Georgia" panose="02040502050405020303" pitchFamily="18" charset="0"/>
                <a:cs typeface="Tahoma" pitchFamily="34" charset="0"/>
              </a:rPr>
              <a:t>Security ……………………………………………………   	Jeff </a:t>
            </a:r>
            <a:r>
              <a:rPr lang="en-US" sz="1600" b="1" kern="0" dirty="0" err="1">
                <a:solidFill>
                  <a:srgbClr val="000000"/>
                </a:solidFill>
                <a:latin typeface="Georgia" panose="02040502050405020303" pitchFamily="18" charset="0"/>
                <a:cs typeface="Tahoma" pitchFamily="34" charset="0"/>
              </a:rPr>
              <a:t>Allhouse</a:t>
            </a:r>
            <a:endParaRPr lang="en-US" sz="1600" b="1" kern="0" dirty="0">
              <a:solidFill>
                <a:srgbClr val="000000"/>
              </a:solidFill>
              <a:latin typeface="Georgia" panose="02040502050405020303" pitchFamily="18" charset="0"/>
              <a:cs typeface="Tahoma" pitchFamily="34" charset="0"/>
            </a:endParaRPr>
          </a:p>
          <a:p>
            <a:pPr marL="457200" lvl="0" defTabSz="914400" eaLnBrk="0" fontAlgn="base" hangingPunct="0">
              <a:lnSpc>
                <a:spcPct val="80000"/>
              </a:lnSpc>
              <a:spcBef>
                <a:spcPct val="50000"/>
              </a:spcBef>
              <a:spcAft>
                <a:spcPct val="0"/>
              </a:spcAft>
              <a:defRPr/>
            </a:pPr>
            <a:r>
              <a:rPr lang="en-US" sz="1600" b="1" kern="0" dirty="0">
                <a:solidFill>
                  <a:srgbClr val="000000"/>
                </a:solidFill>
                <a:latin typeface="Georgia" panose="02040502050405020303" pitchFamily="18" charset="0"/>
                <a:cs typeface="Tahoma" pitchFamily="34" charset="0"/>
              </a:rPr>
              <a:t>Operations ………………………………………………..	Zachary Randall</a:t>
            </a:r>
          </a:p>
          <a:p>
            <a:pPr marL="457200" lvl="0" defTabSz="914400" eaLnBrk="0" fontAlgn="base" hangingPunct="0">
              <a:lnSpc>
                <a:spcPct val="80000"/>
              </a:lnSpc>
              <a:spcBef>
                <a:spcPct val="50000"/>
              </a:spcBef>
              <a:spcAft>
                <a:spcPct val="0"/>
              </a:spcAft>
              <a:defRPr/>
            </a:pPr>
            <a:r>
              <a:rPr lang="en-US" sz="1600" b="1" kern="0" dirty="0">
                <a:solidFill>
                  <a:srgbClr val="000000"/>
                </a:solidFill>
                <a:latin typeface="Georgia" panose="02040502050405020303" pitchFamily="18" charset="0"/>
                <a:cs typeface="Tahoma" pitchFamily="34" charset="0"/>
              </a:rPr>
              <a:t>DBE Requirements  …………………………….……....  Rosita Turner</a:t>
            </a:r>
          </a:p>
          <a:p>
            <a:pPr marL="457200" lvl="0" defTabSz="914400" eaLnBrk="0" fontAlgn="base" hangingPunct="0">
              <a:lnSpc>
                <a:spcPct val="80000"/>
              </a:lnSpc>
              <a:spcBef>
                <a:spcPct val="50000"/>
              </a:spcBef>
              <a:spcAft>
                <a:spcPct val="0"/>
              </a:spcAft>
              <a:defRPr/>
            </a:pPr>
            <a:r>
              <a:rPr lang="en-US" sz="1600" b="1" kern="0" dirty="0">
                <a:solidFill>
                  <a:srgbClr val="000000"/>
                </a:solidFill>
                <a:latin typeface="Georgia" panose="02040502050405020303" pitchFamily="18" charset="0"/>
                <a:cs typeface="Tahoma" pitchFamily="34" charset="0"/>
              </a:rPr>
              <a:t>Questions and Answers</a:t>
            </a:r>
          </a:p>
          <a:p>
            <a:pPr marL="342900" lvl="0" indent="-342900" defTabSz="914400" eaLnBrk="0" fontAlgn="base" hangingPunct="0">
              <a:lnSpc>
                <a:spcPct val="80000"/>
              </a:lnSpc>
              <a:spcBef>
                <a:spcPct val="50000"/>
              </a:spcBef>
              <a:spcAft>
                <a:spcPct val="0"/>
              </a:spcAft>
              <a:defRPr/>
            </a:pPr>
            <a:endParaRPr lang="en-US" b="1" kern="0" dirty="0">
              <a:solidFill>
                <a:srgbClr val="3B6FBB"/>
              </a:solidFill>
              <a:latin typeface="Tahoma" pitchFamily="34" charset="0"/>
              <a:cs typeface="Tahoma" pitchFamily="34" charset="0"/>
            </a:endParaRPr>
          </a:p>
          <a:p>
            <a:pPr marL="342900" lvl="0" indent="-342900" algn="ctr" defTabSz="914400" eaLnBrk="0" fontAlgn="base" hangingPunct="0">
              <a:lnSpc>
                <a:spcPct val="80000"/>
              </a:lnSpc>
              <a:spcBef>
                <a:spcPct val="50000"/>
              </a:spcBef>
              <a:spcAft>
                <a:spcPct val="0"/>
              </a:spcAft>
              <a:defRPr/>
            </a:pPr>
            <a:r>
              <a:rPr lang="en-US" altLang="en-US" b="1" kern="0" dirty="0">
                <a:solidFill>
                  <a:srgbClr val="000000"/>
                </a:solidFill>
                <a:latin typeface="Georgia" pitchFamily="18" charset="0"/>
                <a:cs typeface="Arial" charset="0"/>
              </a:rPr>
              <a:t>Please send all future questions to: </a:t>
            </a:r>
            <a:endParaRPr lang="en-US" altLang="en-US" b="1" kern="0" dirty="0">
              <a:solidFill>
                <a:srgbClr val="000000"/>
              </a:solidFill>
              <a:latin typeface="Georgia" pitchFamily="18" charset="0"/>
              <a:cs typeface="Times New Roman" pitchFamily="18" charset="0"/>
            </a:endParaRPr>
          </a:p>
          <a:p>
            <a:pPr marL="342900" lvl="0" indent="-342900" algn="ctr" defTabSz="914400" eaLnBrk="0" fontAlgn="base" hangingPunct="0">
              <a:lnSpc>
                <a:spcPct val="80000"/>
              </a:lnSpc>
              <a:spcBef>
                <a:spcPct val="50000"/>
              </a:spcBef>
              <a:spcAft>
                <a:spcPct val="0"/>
              </a:spcAft>
              <a:defRPr/>
            </a:pPr>
            <a:r>
              <a:rPr lang="en-US" altLang="en-US" b="1" kern="0" dirty="0">
                <a:solidFill>
                  <a:srgbClr val="000000"/>
                </a:solidFill>
                <a:latin typeface="Georgia" pitchFamily="18" charset="0"/>
                <a:cs typeface="Arial" charset="0"/>
              </a:rPr>
              <a:t>Sharri Muia</a:t>
            </a:r>
          </a:p>
          <a:p>
            <a:pPr marL="342900" lvl="0" indent="-342900" algn="ctr" defTabSz="914400" eaLnBrk="0" fontAlgn="base" hangingPunct="0">
              <a:lnSpc>
                <a:spcPct val="80000"/>
              </a:lnSpc>
              <a:spcBef>
                <a:spcPct val="50000"/>
              </a:spcBef>
              <a:spcAft>
                <a:spcPct val="0"/>
              </a:spcAft>
              <a:defRPr/>
            </a:pPr>
            <a:r>
              <a:rPr lang="en-US" altLang="en-US" b="1" u="sng" kern="0" dirty="0">
                <a:solidFill>
                  <a:srgbClr val="0000FF"/>
                </a:solidFill>
                <a:latin typeface="Georgia" pitchFamily="18" charset="0"/>
                <a:cs typeface="Times New Roman" pitchFamily="18" charset="0"/>
              </a:rPr>
              <a:t>SMuia@clevelandairport.com</a:t>
            </a:r>
            <a:endParaRPr lang="en-US" sz="1183" dirty="0">
              <a:solidFill>
                <a:schemeClr val="tx2">
                  <a:lumMod val="60000"/>
                  <a:lumOff val="40000"/>
                </a:schemeClr>
              </a:solidFill>
            </a:endParaRPr>
          </a:p>
          <a:p>
            <a:pPr marL="187705" indent="-187705">
              <a:buFont typeface="Arial" panose="020B0604020202020204" pitchFamily="34" charset="0"/>
              <a:buChar char="•"/>
            </a:pPr>
            <a:endParaRPr lang="en-US" sz="1183" dirty="0"/>
          </a:p>
        </p:txBody>
      </p:sp>
    </p:spTree>
    <p:extLst>
      <p:ext uri="{BB962C8B-B14F-4D97-AF65-F5344CB8AC3E}">
        <p14:creationId xmlns:p14="http://schemas.microsoft.com/office/powerpoint/2010/main" val="837953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a:xfrm>
            <a:off x="2186944" y="481006"/>
            <a:ext cx="6480401" cy="369332"/>
          </a:xfrm>
        </p:spPr>
        <p:txBody>
          <a:bodyPr/>
          <a:lstStyle/>
          <a:p>
            <a:pPr algn="ctr" eaLnBrk="1" hangingPunct="1"/>
            <a:r>
              <a:rPr lang="en-US" altLang="en-US" sz="2400" b="1" dirty="0">
                <a:solidFill>
                  <a:srgbClr val="0070C0"/>
                </a:solidFill>
                <a:latin typeface="Tahoma" pitchFamily="34" charset="0"/>
                <a:cs typeface="Tahoma" pitchFamily="34" charset="0"/>
              </a:rPr>
              <a:t>5.  REQUIRED OCI DOCUMENTS - </a:t>
            </a:r>
            <a:r>
              <a:rPr lang="en-US" altLang="en-US" sz="1600" b="1" i="1" dirty="0">
                <a:solidFill>
                  <a:srgbClr val="0070C0"/>
                </a:solidFill>
                <a:latin typeface="Tahoma" pitchFamily="34" charset="0"/>
                <a:cs typeface="Tahoma" pitchFamily="34" charset="0"/>
              </a:rPr>
              <a:t>continuation</a:t>
            </a:r>
          </a:p>
        </p:txBody>
      </p:sp>
      <p:pic>
        <p:nvPicPr>
          <p:cNvPr id="6148" name="Picture 11" descr="CLE HopkinsLogo"/>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0" y="152400"/>
            <a:ext cx="1890713"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ctangle 2"/>
          <p:cNvSpPr>
            <a:spLocks noChangeArrowheads="1"/>
          </p:cNvSpPr>
          <p:nvPr/>
        </p:nvSpPr>
        <p:spPr bwMode="auto">
          <a:xfrm>
            <a:off x="609600" y="1404721"/>
            <a:ext cx="8240712" cy="4918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7" tIns="45698" rIns="91397" bIns="45698" anchor="ctr"/>
          <a:lstStyle>
            <a:lvl1pPr marL="57150" indent="-57150" defTabSz="282575">
              <a:tabLst>
                <a:tab pos="0" algn="l"/>
                <a:tab pos="914400" algn="l"/>
                <a:tab pos="1196975" algn="l"/>
                <a:tab pos="1425575" algn="l"/>
              </a:tabLst>
              <a:defRPr sz="2800">
                <a:solidFill>
                  <a:schemeClr val="tx1"/>
                </a:solidFill>
                <a:latin typeface="Tahoma" pitchFamily="34" charset="0"/>
              </a:defRPr>
            </a:lvl1pPr>
            <a:lvl2pPr defTabSz="282575">
              <a:tabLst>
                <a:tab pos="0" algn="l"/>
                <a:tab pos="914400" algn="l"/>
                <a:tab pos="1196975" algn="l"/>
                <a:tab pos="1425575" algn="l"/>
              </a:tabLst>
              <a:defRPr sz="2800">
                <a:solidFill>
                  <a:schemeClr val="tx1"/>
                </a:solidFill>
                <a:latin typeface="Tahoma" pitchFamily="34" charset="0"/>
              </a:defRPr>
            </a:lvl2pPr>
            <a:lvl3pPr marL="1143000" indent="-228600" defTabSz="282575">
              <a:tabLst>
                <a:tab pos="0" algn="l"/>
                <a:tab pos="914400" algn="l"/>
                <a:tab pos="1196975" algn="l"/>
                <a:tab pos="1425575" algn="l"/>
              </a:tabLst>
              <a:defRPr sz="2800">
                <a:solidFill>
                  <a:schemeClr val="tx1"/>
                </a:solidFill>
                <a:latin typeface="Tahoma" pitchFamily="34" charset="0"/>
              </a:defRPr>
            </a:lvl3pPr>
            <a:lvl4pPr marL="1600200" indent="-228600" defTabSz="282575">
              <a:tabLst>
                <a:tab pos="0" algn="l"/>
                <a:tab pos="914400" algn="l"/>
                <a:tab pos="1196975" algn="l"/>
                <a:tab pos="1425575" algn="l"/>
              </a:tabLst>
              <a:defRPr sz="2800">
                <a:solidFill>
                  <a:schemeClr val="tx1"/>
                </a:solidFill>
                <a:latin typeface="Tahoma" pitchFamily="34" charset="0"/>
              </a:defRPr>
            </a:lvl4pPr>
            <a:lvl5pPr marL="2057400" indent="-228600" defTabSz="282575">
              <a:tabLst>
                <a:tab pos="0" algn="l"/>
                <a:tab pos="914400" algn="l"/>
                <a:tab pos="1196975" algn="l"/>
                <a:tab pos="1425575" algn="l"/>
              </a:tabLst>
              <a:defRPr sz="2800">
                <a:solidFill>
                  <a:schemeClr val="tx1"/>
                </a:solidFill>
                <a:latin typeface="Tahoma" pitchFamily="34" charset="0"/>
              </a:defRPr>
            </a:lvl5pPr>
            <a:lvl6pPr marL="2514600" indent="-228600" defTabSz="282575" eaLnBrk="0" fontAlgn="base" hangingPunct="0">
              <a:spcBef>
                <a:spcPct val="0"/>
              </a:spcBef>
              <a:spcAft>
                <a:spcPct val="0"/>
              </a:spcAft>
              <a:tabLst>
                <a:tab pos="0" algn="l"/>
                <a:tab pos="914400" algn="l"/>
                <a:tab pos="1196975" algn="l"/>
                <a:tab pos="1425575" algn="l"/>
              </a:tabLst>
              <a:defRPr sz="2800">
                <a:solidFill>
                  <a:schemeClr val="tx1"/>
                </a:solidFill>
                <a:latin typeface="Tahoma" pitchFamily="34" charset="0"/>
              </a:defRPr>
            </a:lvl6pPr>
            <a:lvl7pPr marL="2971800" indent="-228600" defTabSz="282575" eaLnBrk="0" fontAlgn="base" hangingPunct="0">
              <a:spcBef>
                <a:spcPct val="0"/>
              </a:spcBef>
              <a:spcAft>
                <a:spcPct val="0"/>
              </a:spcAft>
              <a:tabLst>
                <a:tab pos="0" algn="l"/>
                <a:tab pos="914400" algn="l"/>
                <a:tab pos="1196975" algn="l"/>
                <a:tab pos="1425575" algn="l"/>
              </a:tabLst>
              <a:defRPr sz="2800">
                <a:solidFill>
                  <a:schemeClr val="tx1"/>
                </a:solidFill>
                <a:latin typeface="Tahoma" pitchFamily="34" charset="0"/>
              </a:defRPr>
            </a:lvl7pPr>
            <a:lvl8pPr marL="3429000" indent="-228600" defTabSz="282575" eaLnBrk="0" fontAlgn="base" hangingPunct="0">
              <a:spcBef>
                <a:spcPct val="0"/>
              </a:spcBef>
              <a:spcAft>
                <a:spcPct val="0"/>
              </a:spcAft>
              <a:tabLst>
                <a:tab pos="0" algn="l"/>
                <a:tab pos="914400" algn="l"/>
                <a:tab pos="1196975" algn="l"/>
                <a:tab pos="1425575" algn="l"/>
              </a:tabLst>
              <a:defRPr sz="2800">
                <a:solidFill>
                  <a:schemeClr val="tx1"/>
                </a:solidFill>
                <a:latin typeface="Tahoma" pitchFamily="34" charset="0"/>
              </a:defRPr>
            </a:lvl8pPr>
            <a:lvl9pPr marL="3886200" indent="-228600" defTabSz="282575" eaLnBrk="0" fontAlgn="base" hangingPunct="0">
              <a:spcBef>
                <a:spcPct val="0"/>
              </a:spcBef>
              <a:spcAft>
                <a:spcPct val="0"/>
              </a:spcAft>
              <a:tabLst>
                <a:tab pos="0" algn="l"/>
                <a:tab pos="914400" algn="l"/>
                <a:tab pos="1196975" algn="l"/>
                <a:tab pos="1425575" algn="l"/>
              </a:tabLst>
              <a:defRPr sz="2800">
                <a:solidFill>
                  <a:schemeClr val="tx1"/>
                </a:solidFill>
                <a:latin typeface="Tahoma" pitchFamily="34" charset="0"/>
              </a:defRPr>
            </a:lvl9pPr>
          </a:lstStyle>
          <a:p>
            <a:pPr marL="0" marR="0" lvl="0" indent="0" algn="l" defTabSz="282575" rtl="0" eaLnBrk="1" fontAlgn="base" latinLnBrk="0" hangingPunct="1">
              <a:lnSpc>
                <a:spcPct val="125000"/>
              </a:lnSpc>
              <a:spcBef>
                <a:spcPct val="0"/>
              </a:spcBef>
              <a:spcAft>
                <a:spcPct val="0"/>
              </a:spcAft>
              <a:buClrTx/>
              <a:buSzTx/>
              <a:buFontTx/>
              <a:buNone/>
              <a:tabLst>
                <a:tab pos="511175" algn="l"/>
                <a:tab pos="914400" algn="l"/>
                <a:tab pos="1196975" algn="l"/>
                <a:tab pos="1425575" algn="l"/>
              </a:tabLst>
              <a:defRPr/>
            </a:pPr>
            <a:r>
              <a:rPr kumimoji="0" lang="en-US" sz="1900" b="1" i="0" u="none" strike="noStrike" kern="1200" cap="none" spc="0" normalizeH="0" baseline="0" noProof="0" dirty="0">
                <a:ln>
                  <a:noFill/>
                </a:ln>
                <a:solidFill>
                  <a:srgbClr val="0070C0"/>
                </a:solidFill>
                <a:effectLst/>
                <a:uLnTx/>
                <a:uFillTx/>
                <a:latin typeface="Tahoma" pitchFamily="34" charset="0"/>
                <a:ea typeface="Tahoma" panose="020B0604030504040204" pitchFamily="34" charset="0"/>
                <a:cs typeface="Tahoma" panose="020B0604030504040204" pitchFamily="34" charset="0"/>
              </a:rPr>
              <a:t>5d.	Tier  Subcontractors (i.e. 2</a:t>
            </a:r>
            <a:r>
              <a:rPr kumimoji="0" lang="en-US" sz="1900" b="1" i="0" u="none" strike="noStrike" kern="1200" cap="none" spc="0" normalizeH="0" baseline="30000" noProof="0" dirty="0">
                <a:ln>
                  <a:noFill/>
                </a:ln>
                <a:solidFill>
                  <a:srgbClr val="0070C0"/>
                </a:solidFill>
                <a:effectLst/>
                <a:uLnTx/>
                <a:uFillTx/>
                <a:latin typeface="Tahoma" pitchFamily="34" charset="0"/>
                <a:ea typeface="Tahoma" panose="020B0604030504040204" pitchFamily="34" charset="0"/>
                <a:cs typeface="Tahoma" panose="020B0604030504040204" pitchFamily="34" charset="0"/>
              </a:rPr>
              <a:t>nd</a:t>
            </a:r>
            <a:r>
              <a:rPr kumimoji="0" lang="en-US" sz="1900" b="1" i="0" u="none" strike="noStrike" kern="1200" cap="none" spc="0" normalizeH="0" baseline="0" noProof="0" dirty="0">
                <a:ln>
                  <a:noFill/>
                </a:ln>
                <a:solidFill>
                  <a:srgbClr val="0070C0"/>
                </a:solidFill>
                <a:effectLst/>
                <a:uLnTx/>
                <a:uFillTx/>
                <a:latin typeface="Tahoma" pitchFamily="34" charset="0"/>
                <a:ea typeface="Tahoma" panose="020B0604030504040204" pitchFamily="34" charset="0"/>
                <a:cs typeface="Tahoma" panose="020B0604030504040204" pitchFamily="34" charset="0"/>
              </a:rPr>
              <a:t>/3</a:t>
            </a:r>
            <a:r>
              <a:rPr kumimoji="0" lang="en-US" sz="1900" b="1" i="0" u="none" strike="noStrike" kern="1200" cap="none" spc="0" normalizeH="0" baseline="30000" noProof="0" dirty="0">
                <a:ln>
                  <a:noFill/>
                </a:ln>
                <a:solidFill>
                  <a:srgbClr val="0070C0"/>
                </a:solidFill>
                <a:effectLst/>
                <a:uLnTx/>
                <a:uFillTx/>
                <a:latin typeface="Tahoma" pitchFamily="34" charset="0"/>
                <a:ea typeface="Tahoma" panose="020B0604030504040204" pitchFamily="34" charset="0"/>
                <a:cs typeface="Tahoma" panose="020B0604030504040204" pitchFamily="34" charset="0"/>
              </a:rPr>
              <a:t>rd</a:t>
            </a:r>
            <a:r>
              <a:rPr kumimoji="0" lang="en-US" sz="1900" b="1" i="0" u="none" strike="noStrike" kern="1200" cap="none" spc="0" normalizeH="0" baseline="0" noProof="0" dirty="0">
                <a:ln>
                  <a:noFill/>
                </a:ln>
                <a:solidFill>
                  <a:srgbClr val="0070C0"/>
                </a:solidFill>
                <a:effectLst/>
                <a:uLnTx/>
                <a:uFillTx/>
                <a:latin typeface="Tahoma" pitchFamily="34" charset="0"/>
                <a:ea typeface="Tahoma" panose="020B0604030504040204" pitchFamily="34" charset="0"/>
                <a:cs typeface="Tahoma" panose="020B0604030504040204" pitchFamily="34" charset="0"/>
              </a:rPr>
              <a:t>…) </a:t>
            </a:r>
          </a:p>
          <a:p>
            <a:pPr marL="57150" marR="0" lvl="0" indent="-57150" algn="l" defTabSz="293688" rtl="0" eaLnBrk="1" fontAlgn="base" latinLnBrk="0" hangingPunct="1">
              <a:lnSpc>
                <a:spcPct val="150000"/>
              </a:lnSpc>
              <a:spcBef>
                <a:spcPct val="0"/>
              </a:spcBef>
              <a:spcAft>
                <a:spcPct val="0"/>
              </a:spcAft>
              <a:buClrTx/>
              <a:buSzTx/>
              <a:buFontTx/>
              <a:buNone/>
              <a:tabLst>
                <a:tab pos="0" algn="l"/>
                <a:tab pos="282575" algn="l"/>
              </a:tabLst>
              <a:defRPr/>
            </a:pPr>
            <a:r>
              <a:rPr kumimoji="0" lang="en-US" sz="1900" b="1" i="0" u="none" strike="noStrike" kern="1200" cap="none" spc="0" normalizeH="0" baseline="0" noProof="0" dirty="0">
                <a:ln>
                  <a:noFill/>
                </a:ln>
                <a:solidFill>
                  <a:srgbClr val="000000"/>
                </a:solidFill>
                <a:effectLst/>
                <a:uLnTx/>
                <a:uFillTx/>
                <a:latin typeface="Tahoma" pitchFamily="34" charset="0"/>
                <a:ea typeface="Tahoma" panose="020B0604030504040204" pitchFamily="34" charset="0"/>
                <a:cs typeface="Tahoma" panose="020B0604030504040204" pitchFamily="34" charset="0"/>
              </a:rPr>
              <a:t>				</a:t>
            </a:r>
            <a:r>
              <a:rPr kumimoji="0" lang="en-US" sz="1900" b="0" i="0" u="none" strike="noStrike" kern="1200" cap="none" spc="0" normalizeH="0" baseline="0" noProof="0" dirty="0">
                <a:ln>
                  <a:noFill/>
                </a:ln>
                <a:solidFill>
                  <a:srgbClr val="000000"/>
                </a:solidFill>
                <a:effectLst/>
                <a:uLnTx/>
                <a:uFillTx/>
                <a:latin typeface="Tahoma" pitchFamily="34" charset="0"/>
                <a:ea typeface="Tahoma" panose="020B0604030504040204" pitchFamily="34" charset="0"/>
                <a:cs typeface="Tahoma" panose="020B0604030504040204" pitchFamily="34" charset="0"/>
              </a:rPr>
              <a:t>	</a:t>
            </a:r>
            <a:r>
              <a:rPr kumimoji="0" lang="en-US" sz="1600" b="0" i="0" u="none" strike="noStrike" kern="1200" cap="none" spc="0" normalizeH="0" baseline="0" noProof="0" dirty="0">
                <a:ln>
                  <a:noFill/>
                </a:ln>
                <a:solidFill>
                  <a:srgbClr val="000000"/>
                </a:solidFill>
                <a:effectLst/>
                <a:uLnTx/>
                <a:uFillTx/>
                <a:latin typeface="Tahoma" pitchFamily="34" charset="0"/>
                <a:ea typeface="Tahoma" panose="020B0604030504040204" pitchFamily="34" charset="0"/>
                <a:cs typeface="Tahoma" panose="020B0604030504040204" pitchFamily="34" charset="0"/>
              </a:rPr>
              <a:t>5d1.  </a:t>
            </a:r>
            <a:r>
              <a:rPr kumimoji="0" lang="en-US" sz="1600" b="1" i="0" u="none" strike="noStrike" kern="1200" cap="none" spc="0" normalizeH="0" baseline="0" noProof="0" dirty="0">
                <a:ln>
                  <a:noFill/>
                </a:ln>
                <a:solidFill>
                  <a:srgbClr val="000000"/>
                </a:solidFill>
                <a:effectLst/>
                <a:uLnTx/>
                <a:uFillTx/>
                <a:latin typeface="Tahoma" pitchFamily="34" charset="0"/>
                <a:ea typeface="Tahoma" panose="020B0604030504040204" pitchFamily="34" charset="0"/>
                <a:cs typeface="Tahoma" panose="020B0604030504040204" pitchFamily="34" charset="0"/>
              </a:rPr>
              <a:t>B-8 </a:t>
            </a:r>
            <a:r>
              <a:rPr kumimoji="0" lang="en-US" sz="1600" b="0" i="1" u="none" strike="noStrike" kern="1200" cap="none" spc="0" normalizeH="0" baseline="0" noProof="0" dirty="0">
                <a:ln>
                  <a:noFill/>
                </a:ln>
                <a:solidFill>
                  <a:srgbClr val="000000"/>
                </a:solidFill>
                <a:effectLst/>
                <a:uLnTx/>
                <a:uFillTx/>
                <a:latin typeface="Tahoma" pitchFamily="34" charset="0"/>
                <a:ea typeface="Tahoma" panose="020B0604030504040204" pitchFamily="34" charset="0"/>
                <a:cs typeface="Tahoma" panose="020B0604030504040204" pitchFamily="34" charset="0"/>
              </a:rPr>
              <a:t>(2</a:t>
            </a:r>
            <a:r>
              <a:rPr kumimoji="0" lang="en-US" sz="1600" b="0" i="1" u="none" strike="noStrike" kern="1200" cap="none" spc="0" normalizeH="0" baseline="30000" noProof="0" dirty="0">
                <a:ln>
                  <a:noFill/>
                </a:ln>
                <a:solidFill>
                  <a:srgbClr val="000000"/>
                </a:solidFill>
                <a:effectLst/>
                <a:uLnTx/>
                <a:uFillTx/>
                <a:latin typeface="Tahoma" pitchFamily="34" charset="0"/>
                <a:ea typeface="Tahoma" panose="020B0604030504040204" pitchFamily="34" charset="0"/>
                <a:cs typeface="Tahoma" panose="020B0604030504040204" pitchFamily="34" charset="0"/>
              </a:rPr>
              <a:t>nd</a:t>
            </a:r>
            <a:r>
              <a:rPr kumimoji="0" lang="en-US" sz="1600" b="0" i="1" u="none" strike="noStrike" kern="1200" cap="none" spc="0" normalizeH="0" baseline="0" noProof="0" dirty="0">
                <a:ln>
                  <a:noFill/>
                </a:ln>
                <a:solidFill>
                  <a:srgbClr val="000000"/>
                </a:solidFill>
                <a:effectLst/>
                <a:uLnTx/>
                <a:uFillTx/>
                <a:latin typeface="Tahoma" pitchFamily="34" charset="0"/>
                <a:ea typeface="Tahoma" panose="020B0604030504040204" pitchFamily="34" charset="0"/>
                <a:cs typeface="Tahoma" panose="020B0604030504040204" pitchFamily="34" charset="0"/>
              </a:rPr>
              <a:t> Tier/3</a:t>
            </a:r>
            <a:r>
              <a:rPr kumimoji="0" lang="en-US" sz="1600" b="0" i="1" u="none" strike="noStrike" kern="1200" cap="none" spc="0" normalizeH="0" baseline="30000" noProof="0" dirty="0">
                <a:ln>
                  <a:noFill/>
                </a:ln>
                <a:solidFill>
                  <a:srgbClr val="000000"/>
                </a:solidFill>
                <a:effectLst/>
                <a:uLnTx/>
                <a:uFillTx/>
                <a:latin typeface="Tahoma" pitchFamily="34" charset="0"/>
                <a:ea typeface="Tahoma" panose="020B0604030504040204" pitchFamily="34" charset="0"/>
                <a:cs typeface="Tahoma" panose="020B0604030504040204" pitchFamily="34" charset="0"/>
              </a:rPr>
              <a:t>rd</a:t>
            </a:r>
            <a:r>
              <a:rPr kumimoji="0" lang="en-US" sz="1600" b="0" i="1" u="none" strike="noStrike" kern="1200" cap="none" spc="0" normalizeH="0" baseline="0" noProof="0" dirty="0">
                <a:ln>
                  <a:noFill/>
                </a:ln>
                <a:solidFill>
                  <a:srgbClr val="000000"/>
                </a:solidFill>
                <a:effectLst/>
                <a:uLnTx/>
                <a:uFillTx/>
                <a:latin typeface="Tahoma" pitchFamily="34" charset="0"/>
                <a:ea typeface="Tahoma" panose="020B0604030504040204" pitchFamily="34" charset="0"/>
                <a:cs typeface="Tahoma" panose="020B0604030504040204" pitchFamily="34" charset="0"/>
              </a:rPr>
              <a:t> Tier Subcontractor/Sub-consultant)</a:t>
            </a:r>
          </a:p>
          <a:p>
            <a:pPr marL="57150" marR="0" lvl="0" indent="-57150" algn="l" defTabSz="282575" rtl="0" eaLnBrk="1" fontAlgn="base" latinLnBrk="0" hangingPunct="1">
              <a:lnSpc>
                <a:spcPct val="150000"/>
              </a:lnSpc>
              <a:spcBef>
                <a:spcPct val="0"/>
              </a:spcBef>
              <a:spcAft>
                <a:spcPct val="0"/>
              </a:spcAft>
              <a:buClrTx/>
              <a:buSzTx/>
              <a:buFontTx/>
              <a:buNone/>
              <a:tabLst>
                <a:tab pos="0" algn="l"/>
              </a:tabLst>
              <a:defRPr/>
            </a:pPr>
            <a:r>
              <a:rPr kumimoji="0" lang="en-US" sz="1200" b="0" i="1" u="none" strike="noStrike" kern="1200" cap="none" spc="0" normalizeH="0" baseline="0" noProof="0" dirty="0">
                <a:ln>
                  <a:noFill/>
                </a:ln>
                <a:solidFill>
                  <a:srgbClr val="000000"/>
                </a:solidFill>
                <a:effectLst/>
                <a:uLnTx/>
                <a:uFillTx/>
                <a:latin typeface="Tahoma" pitchFamily="34" charset="0"/>
                <a:ea typeface="Tahoma" panose="020B0604030504040204" pitchFamily="34" charset="0"/>
                <a:cs typeface="Tahoma" panose="020B0604030504040204" pitchFamily="34" charset="0"/>
              </a:rPr>
              <a:t>				</a:t>
            </a:r>
            <a:r>
              <a:rPr kumimoji="0" lang="en-US" sz="1600" b="0" i="0" u="none" strike="noStrike" kern="1200" cap="none" spc="0" normalizeH="0" baseline="0" noProof="0" dirty="0">
                <a:ln>
                  <a:noFill/>
                </a:ln>
                <a:solidFill>
                  <a:srgbClr val="000000"/>
                </a:solidFill>
                <a:effectLst/>
                <a:uLnTx/>
                <a:uFillTx/>
                <a:latin typeface="Tahoma" pitchFamily="34" charset="0"/>
                <a:ea typeface="Tahoma" panose="020B0604030504040204" pitchFamily="34" charset="0"/>
                <a:cs typeface="Tahoma" panose="020B0604030504040204" pitchFamily="34" charset="0"/>
              </a:rPr>
              <a:t>5d2.	</a:t>
            </a:r>
            <a:r>
              <a:rPr kumimoji="0" lang="en-US" sz="1600" b="1" i="0" u="none" strike="noStrike" kern="1200" cap="none" spc="0" normalizeH="0" baseline="0" noProof="0" dirty="0">
                <a:ln>
                  <a:noFill/>
                </a:ln>
                <a:solidFill>
                  <a:srgbClr val="000000"/>
                </a:solidFill>
                <a:effectLst/>
                <a:uLnTx/>
                <a:uFillTx/>
                <a:latin typeface="Tahoma" pitchFamily="34" charset="0"/>
                <a:ea typeface="Tahoma" panose="020B0604030504040204" pitchFamily="34" charset="0"/>
                <a:cs typeface="Tahoma" panose="020B0604030504040204" pitchFamily="34" charset="0"/>
              </a:rPr>
              <a:t>For DBE</a:t>
            </a:r>
            <a:r>
              <a:rPr kumimoji="0" lang="en-US" sz="1600" b="0" i="0" u="none" strike="noStrike" kern="1200" cap="none" spc="0" normalizeH="0" baseline="0" noProof="0" dirty="0">
                <a:ln>
                  <a:noFill/>
                </a:ln>
                <a:solidFill>
                  <a:srgbClr val="000000"/>
                </a:solidFill>
                <a:effectLst/>
                <a:uLnTx/>
                <a:uFillTx/>
                <a:latin typeface="Tahoma" pitchFamily="34" charset="0"/>
                <a:ea typeface="Tahoma" panose="020B0604030504040204" pitchFamily="34" charset="0"/>
                <a:cs typeface="Tahoma" panose="020B0604030504040204" pitchFamily="34" charset="0"/>
              </a:rPr>
              <a:t>: B-2 and B-4A; </a:t>
            </a:r>
            <a:r>
              <a:rPr kumimoji="0" lang="en-US" sz="1600" b="1" i="0" u="none" strike="noStrike" kern="1200" cap="none" spc="0" normalizeH="0" baseline="0" noProof="0" dirty="0">
                <a:ln>
                  <a:noFill/>
                </a:ln>
                <a:solidFill>
                  <a:srgbClr val="000000"/>
                </a:solidFill>
                <a:effectLst/>
                <a:uLnTx/>
                <a:uFillTx/>
                <a:latin typeface="Tahoma" pitchFamily="34" charset="0"/>
                <a:ea typeface="Tahoma" panose="020B0604030504040204" pitchFamily="34" charset="0"/>
                <a:cs typeface="Tahoma" panose="020B0604030504040204" pitchFamily="34" charset="0"/>
              </a:rPr>
              <a:t>For Non DBE</a:t>
            </a:r>
            <a:r>
              <a:rPr kumimoji="0" lang="en-US" sz="1600" b="0" i="0" u="none" strike="noStrike" kern="1200" cap="none" spc="0" normalizeH="0" baseline="0" noProof="0" dirty="0">
                <a:ln>
                  <a:noFill/>
                </a:ln>
                <a:solidFill>
                  <a:srgbClr val="000000"/>
                </a:solidFill>
                <a:effectLst/>
                <a:uLnTx/>
                <a:uFillTx/>
                <a:latin typeface="Tahoma" pitchFamily="34" charset="0"/>
                <a:ea typeface="Tahoma" panose="020B0604030504040204" pitchFamily="34" charset="0"/>
                <a:cs typeface="Tahoma" panose="020B0604030504040204" pitchFamily="34" charset="0"/>
              </a:rPr>
              <a:t>:  B-4B</a:t>
            </a:r>
          </a:p>
          <a:p>
            <a:pPr marL="57150" marR="0" lvl="0" indent="-57150" algn="l" defTabSz="282575" rtl="0" eaLnBrk="1" fontAlgn="base" latinLnBrk="0" hangingPunct="1">
              <a:lnSpc>
                <a:spcPct val="150000"/>
              </a:lnSpc>
              <a:spcBef>
                <a:spcPct val="0"/>
              </a:spcBef>
              <a:spcAft>
                <a:spcPct val="0"/>
              </a:spcAft>
              <a:buClrTx/>
              <a:buSzTx/>
              <a:buFontTx/>
              <a:buNone/>
              <a:tabLst>
                <a:tab pos="0" algn="l"/>
              </a:tabLst>
              <a:defRPr/>
            </a:pPr>
            <a:endParaRPr kumimoji="0" lang="en-US" sz="1600" b="0" i="1" u="none" strike="noStrike" kern="1200" cap="none" spc="0" normalizeH="0" baseline="0" noProof="0" dirty="0">
              <a:ln>
                <a:noFill/>
              </a:ln>
              <a:solidFill>
                <a:srgbClr val="000000"/>
              </a:solidFill>
              <a:effectLst/>
              <a:uLnTx/>
              <a:uFillTx/>
              <a:latin typeface="Tahoma" pitchFamily="34" charset="0"/>
              <a:ea typeface="Tahoma" panose="020B0604030504040204" pitchFamily="34" charset="0"/>
              <a:cs typeface="Tahoma" panose="020B0604030504040204" pitchFamily="34" charset="0"/>
            </a:endParaRPr>
          </a:p>
          <a:p>
            <a:pPr marL="57150" marR="0" lvl="0" indent="-57150" algn="l" defTabSz="282575" rtl="0" eaLnBrk="1" fontAlgn="base" latinLnBrk="0" hangingPunct="1">
              <a:lnSpc>
                <a:spcPct val="100000"/>
              </a:lnSpc>
              <a:spcBef>
                <a:spcPct val="0"/>
              </a:spcBef>
              <a:spcAft>
                <a:spcPct val="0"/>
              </a:spcAft>
              <a:buClrTx/>
              <a:buSzTx/>
              <a:buFontTx/>
              <a:buNone/>
              <a:tabLst>
                <a:tab pos="0" algn="l"/>
              </a:tabLst>
              <a:defRPr/>
            </a:pPr>
            <a:endParaRPr kumimoji="0" lang="en-US" sz="1200" b="0" i="0" u="none" strike="noStrike" kern="1200" cap="none" spc="0" normalizeH="0" baseline="0" noProof="0" dirty="0">
              <a:ln>
                <a:noFill/>
              </a:ln>
              <a:solidFill>
                <a:srgbClr val="000000"/>
              </a:solidFill>
              <a:effectLst/>
              <a:uLnTx/>
              <a:uFillTx/>
              <a:latin typeface="Tahoma" pitchFamily="34" charset="0"/>
              <a:ea typeface="Tahoma" panose="020B0604030504040204" pitchFamily="34" charset="0"/>
              <a:cs typeface="Tahoma" panose="020B0604030504040204" pitchFamily="34" charset="0"/>
            </a:endParaRPr>
          </a:p>
          <a:p>
            <a:pPr marL="0" marR="0" lvl="0" indent="0" algn="l" defTabSz="282575" rtl="0" eaLnBrk="1" fontAlgn="base" latinLnBrk="0" hangingPunct="1">
              <a:lnSpc>
                <a:spcPct val="100000"/>
              </a:lnSpc>
              <a:spcBef>
                <a:spcPct val="0"/>
              </a:spcBef>
              <a:spcAft>
                <a:spcPct val="0"/>
              </a:spcAft>
              <a:buClrTx/>
              <a:buSzTx/>
              <a:buFontTx/>
              <a:buNone/>
              <a:tabLst>
                <a:tab pos="0" algn="l"/>
              </a:tabLst>
              <a:defRPr/>
            </a:pPr>
            <a:r>
              <a:rPr kumimoji="0" lang="en-US" sz="1900" b="1" i="0" u="none" strike="noStrike" kern="1200" cap="none" spc="0" normalizeH="0" baseline="0" noProof="0" dirty="0">
                <a:ln>
                  <a:noFill/>
                </a:ln>
                <a:solidFill>
                  <a:srgbClr val="000000"/>
                </a:solidFill>
                <a:effectLst/>
                <a:uLnTx/>
                <a:uFillTx/>
                <a:latin typeface="Tahoma" pitchFamily="34" charset="0"/>
                <a:ea typeface="Tahoma" panose="020B0604030504040204" pitchFamily="34" charset="0"/>
                <a:cs typeface="Tahoma" panose="020B0604030504040204" pitchFamily="34" charset="0"/>
              </a:rPr>
              <a:t>5e.	Emergency Utilization of Subcontractors </a:t>
            </a:r>
          </a:p>
          <a:p>
            <a:pPr marL="0" marR="0" lvl="1" indent="0" algn="l" defTabSz="282575" rtl="0" eaLnBrk="1" fontAlgn="base" latinLnBrk="0" hangingPunct="1">
              <a:lnSpc>
                <a:spcPct val="100000"/>
              </a:lnSpc>
              <a:spcBef>
                <a:spcPct val="0"/>
              </a:spcBef>
              <a:spcAft>
                <a:spcPct val="0"/>
              </a:spcAft>
              <a:buClrTx/>
              <a:buSzTx/>
              <a:buFontTx/>
              <a:buNone/>
              <a:tabLst>
                <a:tab pos="282575" algn="l"/>
              </a:tabLst>
              <a:defRPr/>
            </a:pPr>
            <a:r>
              <a:rPr kumimoji="0" lang="en-US" sz="1900" b="0" i="0" u="none" strike="noStrike" kern="1200" cap="none" spc="0" normalizeH="0" baseline="0" noProof="0" dirty="0">
                <a:ln>
                  <a:noFill/>
                </a:ln>
                <a:solidFill>
                  <a:srgbClr val="000000"/>
                </a:solidFill>
                <a:effectLst/>
                <a:uLnTx/>
                <a:uFillTx/>
                <a:latin typeface="Tahoma" pitchFamily="34" charset="0"/>
                <a:ea typeface="Tahoma" panose="020B0604030504040204" pitchFamily="34" charset="0"/>
                <a:cs typeface="Tahoma" panose="020B0604030504040204" pitchFamily="34" charset="0"/>
              </a:rPr>
              <a:t>		</a:t>
            </a:r>
            <a:r>
              <a:rPr kumimoji="0" lang="en-US" sz="1600" b="0" i="0" u="none" strike="noStrike" kern="1200" cap="none" spc="0" normalizeH="0" baseline="0" noProof="0" dirty="0">
                <a:ln>
                  <a:noFill/>
                </a:ln>
                <a:solidFill>
                  <a:srgbClr val="000000"/>
                </a:solidFill>
                <a:effectLst/>
                <a:uLnTx/>
                <a:uFillTx/>
                <a:latin typeface="Tahoma" pitchFamily="34" charset="0"/>
                <a:ea typeface="Tahoma" panose="020B0604030504040204" pitchFamily="34" charset="0"/>
                <a:cs typeface="Tahoma" panose="020B0604030504040204" pitchFamily="34" charset="0"/>
              </a:rPr>
              <a:t>5e1.	</a:t>
            </a:r>
            <a:r>
              <a:rPr kumimoji="0" lang="en-US" sz="1600" b="1" i="0" u="none" strike="noStrike" kern="1200" cap="none" spc="0" normalizeH="0" baseline="0" noProof="0" dirty="0">
                <a:ln>
                  <a:noFill/>
                </a:ln>
                <a:solidFill>
                  <a:srgbClr val="000000"/>
                </a:solidFill>
                <a:effectLst/>
                <a:uLnTx/>
                <a:uFillTx/>
                <a:latin typeface="Tahoma" pitchFamily="34" charset="0"/>
                <a:ea typeface="Tahoma" panose="020B0604030504040204" pitchFamily="34" charset="0"/>
                <a:cs typeface="Tahoma" panose="020B0604030504040204" pitchFamily="34" charset="0"/>
              </a:rPr>
              <a:t>B-9 </a:t>
            </a:r>
            <a:r>
              <a:rPr kumimoji="0" lang="en-US" sz="1600" b="0" i="1" u="none" strike="noStrike" kern="1200" cap="none" spc="0" normalizeH="0" baseline="0" noProof="0" dirty="0">
                <a:ln>
                  <a:noFill/>
                </a:ln>
                <a:solidFill>
                  <a:srgbClr val="000000"/>
                </a:solidFill>
                <a:effectLst/>
                <a:uLnTx/>
                <a:uFillTx/>
                <a:latin typeface="Tahoma" pitchFamily="34" charset="0"/>
                <a:ea typeface="Tahoma" panose="020B0604030504040204" pitchFamily="34" charset="0"/>
                <a:cs typeface="Tahoma" panose="020B0604030504040204" pitchFamily="34" charset="0"/>
              </a:rPr>
              <a:t>(Emergency Addition-Conditional Approval of Subcontractor/Sub-		</a:t>
            </a:r>
          </a:p>
          <a:p>
            <a:pPr marL="0" marR="0" lvl="1" indent="0" algn="l" defTabSz="282575" rtl="0" eaLnBrk="1" fontAlgn="base" latinLnBrk="0" hangingPunct="1">
              <a:lnSpc>
                <a:spcPct val="100000"/>
              </a:lnSpc>
              <a:spcBef>
                <a:spcPct val="0"/>
              </a:spcBef>
              <a:spcAft>
                <a:spcPct val="0"/>
              </a:spcAft>
              <a:buClrTx/>
              <a:buSzTx/>
              <a:buFontTx/>
              <a:buNone/>
              <a:tabLst>
                <a:tab pos="282575" algn="l"/>
              </a:tabLst>
              <a:defRPr/>
            </a:pPr>
            <a:r>
              <a:rPr kumimoji="0" lang="en-US" sz="1600" b="0" i="1" u="none" strike="noStrike" kern="1200" cap="none" spc="0" normalizeH="0" baseline="0" noProof="0" dirty="0">
                <a:ln>
                  <a:noFill/>
                </a:ln>
                <a:solidFill>
                  <a:srgbClr val="000000"/>
                </a:solidFill>
                <a:effectLst/>
                <a:uLnTx/>
                <a:uFillTx/>
                <a:latin typeface="Tahoma" pitchFamily="34" charset="0"/>
                <a:ea typeface="Tahoma" panose="020B0604030504040204" pitchFamily="34" charset="0"/>
                <a:cs typeface="Tahoma" panose="020B0604030504040204" pitchFamily="34" charset="0"/>
              </a:rPr>
              <a:t>				consultant</a:t>
            </a:r>
            <a:r>
              <a:rPr kumimoji="0" lang="en-US" sz="1600" b="0" i="1" u="none" strike="noStrike" kern="1200" cap="none" spc="0" normalizeH="0" baseline="0" noProof="0" dirty="0">
                <a:ln>
                  <a:noFill/>
                </a:ln>
                <a:solidFill>
                  <a:prstClr val="black"/>
                </a:solidFill>
                <a:effectLst/>
                <a:uLnTx/>
                <a:uFillTx/>
                <a:latin typeface="Tahoma" pitchFamily="34" charset="0"/>
                <a:ea typeface="Tahoma" panose="020B0604030504040204" pitchFamily="34" charset="0"/>
                <a:cs typeface="Tahoma" panose="020B0604030504040204" pitchFamily="34" charset="0"/>
              </a:rPr>
              <a:t>)</a:t>
            </a:r>
            <a:r>
              <a:rPr kumimoji="0" lang="en-US" sz="1600" b="0" i="0" u="none" strike="noStrike" kern="1200" cap="none" spc="0" normalizeH="0" baseline="0" noProof="0" dirty="0">
                <a:ln>
                  <a:noFill/>
                </a:ln>
                <a:solidFill>
                  <a:srgbClr val="0070C0"/>
                </a:solidFill>
                <a:effectLst/>
                <a:uLnTx/>
                <a:uFillTx/>
                <a:latin typeface="Tahoma" pitchFamily="34" charset="0"/>
                <a:ea typeface="Tahoma" panose="020B0604030504040204" pitchFamily="34" charset="0"/>
                <a:cs typeface="Tahoma" panose="020B0604030504040204" pitchFamily="34" charset="0"/>
              </a:rPr>
              <a:t>	</a:t>
            </a:r>
          </a:p>
          <a:p>
            <a:pPr marL="0" marR="0" lvl="1" indent="0" algn="l" defTabSz="282575" rtl="0" eaLnBrk="1" fontAlgn="base" latinLnBrk="0" hangingPunct="1">
              <a:lnSpc>
                <a:spcPct val="100000"/>
              </a:lnSpc>
              <a:spcBef>
                <a:spcPct val="0"/>
              </a:spcBef>
              <a:spcAft>
                <a:spcPct val="0"/>
              </a:spcAft>
              <a:buClrTx/>
              <a:buSzTx/>
              <a:buFontTx/>
              <a:buNone/>
              <a:tabLst>
                <a:tab pos="282575" algn="l"/>
              </a:tabLst>
              <a:defRPr/>
            </a:pPr>
            <a:r>
              <a:rPr kumimoji="0" lang="en-US" sz="1600" b="0" i="0" u="none" strike="noStrike" kern="1200" cap="none" spc="0" normalizeH="0" baseline="0" noProof="0" dirty="0">
                <a:ln>
                  <a:noFill/>
                </a:ln>
                <a:solidFill>
                  <a:srgbClr val="0070C0"/>
                </a:solidFill>
                <a:effectLst/>
                <a:uLnTx/>
                <a:uFillTx/>
                <a:latin typeface="Tahoma" pitchFamily="34" charset="0"/>
                <a:ea typeface="Tahoma" panose="020B0604030504040204" pitchFamily="34" charset="0"/>
                <a:cs typeface="Tahoma" panose="020B0604030504040204" pitchFamily="34" charset="0"/>
              </a:rPr>
              <a:t>				</a:t>
            </a:r>
            <a:r>
              <a:rPr kumimoji="0" lang="en-US" sz="1600" b="0" i="0" u="none" strike="noStrike" kern="1200" cap="none" spc="0" normalizeH="0" baseline="0" noProof="0" dirty="0">
                <a:ln>
                  <a:noFill/>
                </a:ln>
                <a:solidFill>
                  <a:srgbClr val="C00000"/>
                </a:solidFill>
                <a:effectLst/>
                <a:uLnTx/>
                <a:uFillTx/>
                <a:latin typeface="Tahoma" pitchFamily="34" charset="0"/>
                <a:ea typeface="Tahoma" panose="020B0604030504040204" pitchFamily="34" charset="0"/>
                <a:cs typeface="Tahoma" panose="020B0604030504040204" pitchFamily="34" charset="0"/>
              </a:rPr>
              <a:t>- limited to 3 requests only</a:t>
            </a:r>
          </a:p>
          <a:p>
            <a:pPr marL="0" marR="0" lvl="1" indent="0" algn="l" defTabSz="282575" rtl="0" eaLnBrk="1" fontAlgn="base" latinLnBrk="0" hangingPunct="1">
              <a:lnSpc>
                <a:spcPct val="100000"/>
              </a:lnSpc>
              <a:spcBef>
                <a:spcPct val="0"/>
              </a:spcBef>
              <a:spcAft>
                <a:spcPct val="0"/>
              </a:spcAft>
              <a:buClrTx/>
              <a:buSzTx/>
              <a:buFontTx/>
              <a:buNone/>
              <a:tabLst>
                <a:tab pos="282575" algn="l"/>
              </a:tabLst>
              <a:defRPr/>
            </a:pPr>
            <a:endParaRPr kumimoji="0" lang="en-US" sz="1600" b="0" i="0" u="none" strike="noStrike" kern="1200" cap="none" spc="0" normalizeH="0" baseline="0" noProof="0" dirty="0">
              <a:ln>
                <a:noFill/>
              </a:ln>
              <a:solidFill>
                <a:srgbClr val="C00000"/>
              </a:solidFill>
              <a:effectLst/>
              <a:uLnTx/>
              <a:uFillTx/>
              <a:latin typeface="Tahoma" pitchFamily="34" charset="0"/>
              <a:ea typeface="Tahoma" panose="020B0604030504040204" pitchFamily="34" charset="0"/>
              <a:cs typeface="Tahoma" panose="020B0604030504040204" pitchFamily="34" charset="0"/>
            </a:endParaRPr>
          </a:p>
          <a:p>
            <a:pPr marL="0" marR="0" lvl="1" indent="0" algn="l" defTabSz="282575" rtl="0" eaLnBrk="1" fontAlgn="base" latinLnBrk="0" hangingPunct="1">
              <a:lnSpc>
                <a:spcPct val="100000"/>
              </a:lnSpc>
              <a:spcBef>
                <a:spcPct val="0"/>
              </a:spcBef>
              <a:spcAft>
                <a:spcPct val="0"/>
              </a:spcAft>
              <a:buClrTx/>
              <a:buSzTx/>
              <a:buFontTx/>
              <a:buNone/>
              <a:tabLst>
                <a:tab pos="282575" algn="l"/>
              </a:tabLst>
              <a:defRPr/>
            </a:pPr>
            <a:r>
              <a:rPr kumimoji="0" lang="en-US" sz="1600" b="0" i="0" u="none" strike="noStrike" kern="1200" cap="none" spc="0" normalizeH="0" baseline="0" noProof="0" dirty="0">
                <a:ln>
                  <a:noFill/>
                </a:ln>
                <a:solidFill>
                  <a:srgbClr val="C00000"/>
                </a:solidFill>
                <a:effectLst/>
                <a:uLnTx/>
                <a:uFillTx/>
                <a:latin typeface="Tahoma" pitchFamily="34" charset="0"/>
                <a:ea typeface="Tahoma" panose="020B0604030504040204" pitchFamily="34" charset="0"/>
                <a:cs typeface="Tahoma" panose="020B0604030504040204" pitchFamily="34" charset="0"/>
              </a:rPr>
              <a:t>		</a:t>
            </a:r>
            <a:r>
              <a:rPr kumimoji="0" lang="en-US" sz="1600" b="0" i="0" u="none" strike="noStrike" kern="1200" cap="none" spc="0" normalizeH="0" baseline="0" noProof="0" dirty="0">
                <a:ln>
                  <a:noFill/>
                </a:ln>
                <a:solidFill>
                  <a:prstClr val="black"/>
                </a:solidFill>
                <a:effectLst/>
                <a:uLnTx/>
                <a:uFillTx/>
                <a:latin typeface="Tahoma" pitchFamily="34" charset="0"/>
                <a:ea typeface="Tahoma" panose="020B0604030504040204" pitchFamily="34" charset="0"/>
                <a:cs typeface="Tahoma" panose="020B0604030504040204" pitchFamily="34" charset="0"/>
              </a:rPr>
              <a:t>5E2.	Revised DBE/Non-DBE forms whichever is applicable </a:t>
            </a:r>
            <a:endParaRPr kumimoji="0" lang="en-US" sz="1600" b="0" i="0" u="none" strike="noStrike" kern="1200" cap="none" spc="0" normalizeH="0" baseline="0" noProof="0" dirty="0">
              <a:ln>
                <a:noFill/>
              </a:ln>
              <a:solidFill>
                <a:srgbClr val="C00000"/>
              </a:solidFill>
              <a:effectLst/>
              <a:uLnTx/>
              <a:uFillTx/>
              <a:latin typeface="Tahoma" pitchFamily="34" charset="0"/>
              <a:ea typeface="Tahoma" panose="020B0604030504040204" pitchFamily="34" charset="0"/>
              <a:cs typeface="Tahoma" panose="020B0604030504040204" pitchFamily="34" charset="0"/>
            </a:endParaRPr>
          </a:p>
          <a:p>
            <a:pPr marL="0" marR="0" lvl="1" indent="0" algn="l" defTabSz="282575" rtl="0" eaLnBrk="1" fontAlgn="base" latinLnBrk="0" hangingPunct="1">
              <a:lnSpc>
                <a:spcPct val="100000"/>
              </a:lnSpc>
              <a:spcBef>
                <a:spcPct val="0"/>
              </a:spcBef>
              <a:spcAft>
                <a:spcPct val="0"/>
              </a:spcAft>
              <a:buClrTx/>
              <a:buSzTx/>
              <a:buFontTx/>
              <a:buNone/>
              <a:tabLst>
                <a:tab pos="282575" algn="l"/>
              </a:tabLst>
              <a:defRPr/>
            </a:pPr>
            <a:endParaRPr kumimoji="0" lang="en-US" sz="1600" b="0" i="0" u="none" strike="noStrike" kern="1200" cap="none" spc="0" normalizeH="0" baseline="0" noProof="0" dirty="0">
              <a:ln>
                <a:noFill/>
              </a:ln>
              <a:solidFill>
                <a:srgbClr val="C00000"/>
              </a:solidFill>
              <a:effectLst/>
              <a:uLnTx/>
              <a:uFillTx/>
              <a:latin typeface="Tahoma" pitchFamily="34" charset="0"/>
              <a:ea typeface="Tahoma" panose="020B0604030504040204" pitchFamily="34" charset="0"/>
              <a:cs typeface="Tahoma" panose="020B0604030504040204" pitchFamily="34" charset="0"/>
            </a:endParaRPr>
          </a:p>
          <a:p>
            <a:pPr marL="515938" marR="0" lvl="0" indent="-515938" algn="l" defTabSz="914034" rtl="0" eaLnBrk="1" fontAlgn="base" latinLnBrk="0" hangingPunct="1">
              <a:lnSpc>
                <a:spcPct val="100000"/>
              </a:lnSpc>
              <a:spcBef>
                <a:spcPct val="0"/>
              </a:spcBef>
              <a:spcAft>
                <a:spcPct val="0"/>
              </a:spcAft>
              <a:buClrTx/>
              <a:buSzTx/>
              <a:buFontTx/>
              <a:buNone/>
              <a:tabLst>
                <a:tab pos="0" algn="l"/>
                <a:tab pos="576263" algn="l"/>
                <a:tab pos="1196975" algn="l"/>
                <a:tab pos="1425575" algn="l"/>
              </a:tabLst>
              <a:defRPr/>
            </a:pPr>
            <a:r>
              <a:rPr kumimoji="0" lang="en-US" altLang="en-US" sz="2000" b="1" i="0" u="none" strike="noStrike" kern="1200" cap="none" spc="0" normalizeH="0" baseline="0" noProof="0" dirty="0">
                <a:ln>
                  <a:noFill/>
                </a:ln>
                <a:solidFill>
                  <a:srgbClr val="0070C0"/>
                </a:solidFill>
                <a:effectLst/>
                <a:uLnTx/>
                <a:uFillTx/>
                <a:latin typeface="Tahoma" pitchFamily="34" charset="0"/>
                <a:ea typeface="Tahoma" panose="020B0604030504040204" pitchFamily="34" charset="0"/>
                <a:cs typeface="Tahoma" panose="020B0604030504040204" pitchFamily="34" charset="0"/>
              </a:rPr>
              <a:t>5f.  With ongoing projects, submit:</a:t>
            </a:r>
          </a:p>
          <a:p>
            <a:pPr marL="515938" marR="0" lvl="0" indent="-515938" algn="l" defTabSz="914034" rtl="0" eaLnBrk="1" fontAlgn="base" latinLnBrk="0" hangingPunct="1">
              <a:lnSpc>
                <a:spcPct val="100000"/>
              </a:lnSpc>
              <a:spcBef>
                <a:spcPct val="0"/>
              </a:spcBef>
              <a:spcAft>
                <a:spcPct val="0"/>
              </a:spcAft>
              <a:buClrTx/>
              <a:buSzTx/>
              <a:buFontTx/>
              <a:buNone/>
              <a:tabLst>
                <a:tab pos="0" algn="l"/>
                <a:tab pos="576263" algn="l"/>
                <a:tab pos="1196975" algn="l"/>
                <a:tab pos="1425575" algn="l"/>
              </a:tabLst>
              <a:defRPr/>
            </a:pPr>
            <a:endParaRPr kumimoji="0" lang="en-US" altLang="en-US" sz="800" b="1" i="0" u="none" strike="noStrike" kern="1200" cap="none" spc="0" normalizeH="0" baseline="0" noProof="0" dirty="0">
              <a:ln>
                <a:noFill/>
              </a:ln>
              <a:solidFill>
                <a:prstClr val="black"/>
              </a:solidFill>
              <a:effectLst/>
              <a:uLnTx/>
              <a:uFillTx/>
              <a:latin typeface="Calibri"/>
              <a:ea typeface="Tahoma" panose="020B0604030504040204" pitchFamily="34" charset="0"/>
              <a:cs typeface="Tahoma" panose="020B0604030504040204" pitchFamily="34" charset="0"/>
            </a:endParaRPr>
          </a:p>
          <a:p>
            <a:pPr marL="0" marR="0" lvl="0" indent="0" algn="l" defTabSz="914034" rtl="0" eaLnBrk="1" fontAlgn="base" latinLnBrk="0" hangingPunct="1">
              <a:lnSpc>
                <a:spcPct val="100000"/>
              </a:lnSpc>
              <a:spcBef>
                <a:spcPct val="0"/>
              </a:spcBef>
              <a:spcAft>
                <a:spcPct val="0"/>
              </a:spcAft>
              <a:buClrTx/>
              <a:buSzTx/>
              <a:buFontTx/>
              <a:buNone/>
              <a:tabLst>
                <a:tab pos="0" algn="l"/>
                <a:tab pos="576263" algn="l"/>
                <a:tab pos="1196975" algn="l"/>
                <a:tab pos="1425575" algn="l"/>
              </a:tabLst>
              <a:defRPr/>
            </a:pPr>
            <a:r>
              <a:rPr kumimoji="0" lang="en-US" altLang="en-US" sz="2000" b="0" i="0" u="none" strike="noStrike" kern="1200" cap="none" spc="0" normalizeH="0" baseline="0" noProof="0" dirty="0">
                <a:ln>
                  <a:noFill/>
                </a:ln>
                <a:solidFill>
                  <a:prstClr val="black"/>
                </a:solidFill>
                <a:effectLst/>
                <a:uLnTx/>
                <a:uFillTx/>
                <a:latin typeface="Calibri"/>
                <a:ea typeface="Tahoma" panose="020B0604030504040204" pitchFamily="34" charset="0"/>
                <a:cs typeface="Tahoma" panose="020B0604030504040204" pitchFamily="34" charset="0"/>
              </a:rPr>
              <a:t>		</a:t>
            </a:r>
            <a:r>
              <a:rPr kumimoji="0" lang="en-US" altLang="en-US" sz="1900" b="0" i="0" u="none" strike="noStrike" kern="1200" cap="none" spc="0" normalizeH="0" baseline="0" noProof="0" dirty="0">
                <a:ln>
                  <a:noFill/>
                </a:ln>
                <a:solidFill>
                  <a:prstClr val="black"/>
                </a:solidFill>
                <a:effectLst/>
                <a:uLnTx/>
                <a:uFillTx/>
                <a:latin typeface="Calibri"/>
                <a:ea typeface="Tahoma" panose="020B0604030504040204" pitchFamily="34" charset="0"/>
                <a:cs typeface="Tahoma" panose="020B0604030504040204" pitchFamily="34" charset="0"/>
              </a:rPr>
              <a:t>5f1.  Revised DBE/Non-DBE forms</a:t>
            </a:r>
          </a:p>
          <a:p>
            <a:pPr marL="0" marR="0" lvl="0" indent="0" algn="l" defTabSz="914034" rtl="0" eaLnBrk="1" fontAlgn="base" latinLnBrk="0" hangingPunct="1">
              <a:lnSpc>
                <a:spcPct val="100000"/>
              </a:lnSpc>
              <a:spcBef>
                <a:spcPct val="0"/>
              </a:spcBef>
              <a:spcAft>
                <a:spcPct val="0"/>
              </a:spcAft>
              <a:buClrTx/>
              <a:buSzTx/>
              <a:buFontTx/>
              <a:buNone/>
              <a:tabLst>
                <a:tab pos="0" algn="l"/>
                <a:tab pos="576263" algn="l"/>
                <a:tab pos="1196975" algn="l"/>
                <a:tab pos="1425575" algn="l"/>
              </a:tabLst>
              <a:defRPr/>
            </a:pPr>
            <a:endParaRPr kumimoji="0" lang="en-US" altLang="en-US" sz="800" b="0" i="0" u="none" strike="noStrike" kern="1200" cap="none" spc="0" normalizeH="0" baseline="0" noProof="0" dirty="0">
              <a:ln>
                <a:noFill/>
              </a:ln>
              <a:solidFill>
                <a:prstClr val="black"/>
              </a:solidFill>
              <a:effectLst/>
              <a:uLnTx/>
              <a:uFillTx/>
              <a:latin typeface="Calibri"/>
              <a:ea typeface="Tahoma" panose="020B0604030504040204" pitchFamily="34" charset="0"/>
              <a:cs typeface="Tahoma" panose="020B0604030504040204" pitchFamily="34" charset="0"/>
            </a:endParaRPr>
          </a:p>
          <a:p>
            <a:pPr marL="0" marR="0" lvl="0" indent="0" algn="l" defTabSz="914034" rtl="0" eaLnBrk="1" fontAlgn="base" latinLnBrk="0" hangingPunct="1">
              <a:lnSpc>
                <a:spcPct val="100000"/>
              </a:lnSpc>
              <a:spcBef>
                <a:spcPct val="0"/>
              </a:spcBef>
              <a:spcAft>
                <a:spcPct val="0"/>
              </a:spcAft>
              <a:buClrTx/>
              <a:buSzTx/>
              <a:buFontTx/>
              <a:buNone/>
              <a:tabLst>
                <a:tab pos="0" algn="l"/>
                <a:tab pos="576263" algn="l"/>
                <a:tab pos="1196975" algn="l"/>
                <a:tab pos="1425575" algn="l"/>
              </a:tabLst>
              <a:defRPr/>
            </a:pPr>
            <a:r>
              <a:rPr kumimoji="0" lang="en-US" altLang="en-US" sz="2000" b="0" i="0" u="sng" strike="noStrike" kern="1200" cap="none" spc="0" normalizeH="0" baseline="0" noProof="0" dirty="0">
                <a:ln>
                  <a:noFill/>
                </a:ln>
                <a:solidFill>
                  <a:prstClr val="black"/>
                </a:solidFill>
                <a:effectLst/>
                <a:uLnTx/>
                <a:uFillTx/>
                <a:latin typeface="Calibri"/>
                <a:ea typeface="Tahoma" panose="020B0604030504040204" pitchFamily="34" charset="0"/>
                <a:cs typeface="Tahoma" panose="020B0604030504040204" pitchFamily="34" charset="0"/>
              </a:rPr>
              <a:t>	</a:t>
            </a:r>
            <a:r>
              <a:rPr kumimoji="0" lang="en-US" altLang="en-US" sz="2000" b="0" i="0" u="none" strike="noStrike" kern="1200" cap="none" spc="0" normalizeH="0" baseline="0" noProof="0" dirty="0">
                <a:ln>
                  <a:noFill/>
                </a:ln>
                <a:solidFill>
                  <a:prstClr val="black"/>
                </a:solidFill>
                <a:effectLst/>
                <a:uLnTx/>
                <a:uFillTx/>
                <a:latin typeface="Calibri"/>
                <a:ea typeface="Tahoma" panose="020B0604030504040204" pitchFamily="34" charset="0"/>
                <a:cs typeface="Tahoma" panose="020B0604030504040204" pitchFamily="34" charset="0"/>
              </a:rPr>
              <a:t>	</a:t>
            </a:r>
            <a:r>
              <a:rPr kumimoji="0" lang="en-US" altLang="en-US" sz="1900" b="0" i="0" u="none" strike="noStrike" kern="1200" cap="none" spc="0" normalizeH="0" baseline="0" noProof="0" dirty="0">
                <a:ln>
                  <a:noFill/>
                </a:ln>
                <a:solidFill>
                  <a:prstClr val="black"/>
                </a:solidFill>
                <a:effectLst/>
                <a:uLnTx/>
                <a:uFillTx/>
                <a:latin typeface="Tahoma" pitchFamily="34" charset="0"/>
                <a:ea typeface="Tahoma" panose="020B0604030504040204" pitchFamily="34" charset="0"/>
                <a:cs typeface="Tahoma" panose="020B0604030504040204" pitchFamily="34" charset="0"/>
              </a:rPr>
              <a:t>5f2. Copies of </a:t>
            </a:r>
            <a:r>
              <a:rPr kumimoji="0" lang="en-US" altLang="en-US" sz="1900" b="1" i="0" u="none" strike="noStrike" kern="1200" cap="none" spc="0" normalizeH="0" baseline="0" noProof="0" dirty="0">
                <a:ln>
                  <a:noFill/>
                </a:ln>
                <a:solidFill>
                  <a:srgbClr val="0070C0"/>
                </a:solidFill>
                <a:effectLst/>
                <a:uLnTx/>
                <a:uFillTx/>
                <a:latin typeface="Tahoma" pitchFamily="34" charset="0"/>
                <a:ea typeface="Tahoma" panose="020B0604030504040204" pitchFamily="34" charset="0"/>
                <a:cs typeface="Tahoma" panose="020B0604030504040204" pitchFamily="34" charset="0"/>
              </a:rPr>
              <a:t>ALL</a:t>
            </a:r>
            <a:r>
              <a:rPr kumimoji="0" lang="en-US" altLang="en-US" sz="1900" b="0" i="0" u="none" strike="noStrike" kern="1200" cap="none" spc="0" normalizeH="0" baseline="0" noProof="0" dirty="0">
                <a:ln>
                  <a:noFill/>
                </a:ln>
                <a:solidFill>
                  <a:prstClr val="black"/>
                </a:solidFill>
                <a:effectLst/>
                <a:uLnTx/>
                <a:uFillTx/>
                <a:latin typeface="Tahoma" pitchFamily="34" charset="0"/>
                <a:ea typeface="Tahoma" panose="020B0604030504040204" pitchFamily="34" charset="0"/>
                <a:cs typeface="Tahoma" panose="020B0604030504040204" pitchFamily="34" charset="0"/>
              </a:rPr>
              <a:t> sub contracts, sub-agreements and POs</a:t>
            </a:r>
            <a:endParaRPr kumimoji="0" lang="en-US" sz="1900" b="0" i="0" u="none" strike="noStrike" kern="1200" cap="none" spc="0" normalizeH="0" baseline="0" noProof="0" dirty="0">
              <a:ln>
                <a:noFill/>
              </a:ln>
              <a:solidFill>
                <a:srgbClr val="C00000"/>
              </a:solidFill>
              <a:effectLst/>
              <a:uLnTx/>
              <a:uFillTx/>
              <a:latin typeface="Tahoma" pitchFamily="34" charset="0"/>
              <a:ea typeface="Tahoma" panose="020B0604030504040204" pitchFamily="34" charset="0"/>
              <a:cs typeface="Tahoma" panose="020B0604030504040204" pitchFamily="34" charset="0"/>
            </a:endParaRPr>
          </a:p>
        </p:txBody>
      </p:sp>
      <p:sp>
        <p:nvSpPr>
          <p:cNvPr id="5" name="Rectangle 2"/>
          <p:cNvSpPr>
            <a:spLocks noChangeArrowheads="1"/>
          </p:cNvSpPr>
          <p:nvPr/>
        </p:nvSpPr>
        <p:spPr bwMode="auto">
          <a:xfrm>
            <a:off x="509081" y="1530485"/>
            <a:ext cx="8240712"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7" tIns="45698" rIns="91397" bIns="45698" anchor="ctr"/>
          <a:lstStyle>
            <a:lvl1pPr marL="57150" indent="-57150" defTabSz="282575">
              <a:tabLst>
                <a:tab pos="0" algn="l"/>
                <a:tab pos="914400" algn="l"/>
                <a:tab pos="1196975" algn="l"/>
                <a:tab pos="1425575" algn="l"/>
              </a:tabLst>
              <a:defRPr sz="2800">
                <a:solidFill>
                  <a:schemeClr val="tx1"/>
                </a:solidFill>
                <a:latin typeface="Tahoma" pitchFamily="34" charset="0"/>
              </a:defRPr>
            </a:lvl1pPr>
            <a:lvl2pPr defTabSz="282575">
              <a:tabLst>
                <a:tab pos="0" algn="l"/>
                <a:tab pos="914400" algn="l"/>
                <a:tab pos="1196975" algn="l"/>
                <a:tab pos="1425575" algn="l"/>
              </a:tabLst>
              <a:defRPr sz="2800">
                <a:solidFill>
                  <a:schemeClr val="tx1"/>
                </a:solidFill>
                <a:latin typeface="Tahoma" pitchFamily="34" charset="0"/>
              </a:defRPr>
            </a:lvl2pPr>
            <a:lvl3pPr marL="1143000" indent="-228600" defTabSz="282575">
              <a:tabLst>
                <a:tab pos="0" algn="l"/>
                <a:tab pos="914400" algn="l"/>
                <a:tab pos="1196975" algn="l"/>
                <a:tab pos="1425575" algn="l"/>
              </a:tabLst>
              <a:defRPr sz="2800">
                <a:solidFill>
                  <a:schemeClr val="tx1"/>
                </a:solidFill>
                <a:latin typeface="Tahoma" pitchFamily="34" charset="0"/>
              </a:defRPr>
            </a:lvl3pPr>
            <a:lvl4pPr marL="1600200" indent="-228600" defTabSz="282575">
              <a:tabLst>
                <a:tab pos="0" algn="l"/>
                <a:tab pos="914400" algn="l"/>
                <a:tab pos="1196975" algn="l"/>
                <a:tab pos="1425575" algn="l"/>
              </a:tabLst>
              <a:defRPr sz="2800">
                <a:solidFill>
                  <a:schemeClr val="tx1"/>
                </a:solidFill>
                <a:latin typeface="Tahoma" pitchFamily="34" charset="0"/>
              </a:defRPr>
            </a:lvl4pPr>
            <a:lvl5pPr marL="2057400" indent="-228600" defTabSz="282575">
              <a:tabLst>
                <a:tab pos="0" algn="l"/>
                <a:tab pos="914400" algn="l"/>
                <a:tab pos="1196975" algn="l"/>
                <a:tab pos="1425575" algn="l"/>
              </a:tabLst>
              <a:defRPr sz="2800">
                <a:solidFill>
                  <a:schemeClr val="tx1"/>
                </a:solidFill>
                <a:latin typeface="Tahoma" pitchFamily="34" charset="0"/>
              </a:defRPr>
            </a:lvl5pPr>
            <a:lvl6pPr marL="2514600" indent="-228600" defTabSz="282575" eaLnBrk="0" fontAlgn="base" hangingPunct="0">
              <a:spcBef>
                <a:spcPct val="0"/>
              </a:spcBef>
              <a:spcAft>
                <a:spcPct val="0"/>
              </a:spcAft>
              <a:tabLst>
                <a:tab pos="0" algn="l"/>
                <a:tab pos="914400" algn="l"/>
                <a:tab pos="1196975" algn="l"/>
                <a:tab pos="1425575" algn="l"/>
              </a:tabLst>
              <a:defRPr sz="2800">
                <a:solidFill>
                  <a:schemeClr val="tx1"/>
                </a:solidFill>
                <a:latin typeface="Tahoma" pitchFamily="34" charset="0"/>
              </a:defRPr>
            </a:lvl6pPr>
            <a:lvl7pPr marL="2971800" indent="-228600" defTabSz="282575" eaLnBrk="0" fontAlgn="base" hangingPunct="0">
              <a:spcBef>
                <a:spcPct val="0"/>
              </a:spcBef>
              <a:spcAft>
                <a:spcPct val="0"/>
              </a:spcAft>
              <a:tabLst>
                <a:tab pos="0" algn="l"/>
                <a:tab pos="914400" algn="l"/>
                <a:tab pos="1196975" algn="l"/>
                <a:tab pos="1425575" algn="l"/>
              </a:tabLst>
              <a:defRPr sz="2800">
                <a:solidFill>
                  <a:schemeClr val="tx1"/>
                </a:solidFill>
                <a:latin typeface="Tahoma" pitchFamily="34" charset="0"/>
              </a:defRPr>
            </a:lvl7pPr>
            <a:lvl8pPr marL="3429000" indent="-228600" defTabSz="282575" eaLnBrk="0" fontAlgn="base" hangingPunct="0">
              <a:spcBef>
                <a:spcPct val="0"/>
              </a:spcBef>
              <a:spcAft>
                <a:spcPct val="0"/>
              </a:spcAft>
              <a:tabLst>
                <a:tab pos="0" algn="l"/>
                <a:tab pos="914400" algn="l"/>
                <a:tab pos="1196975" algn="l"/>
                <a:tab pos="1425575" algn="l"/>
              </a:tabLst>
              <a:defRPr sz="2800">
                <a:solidFill>
                  <a:schemeClr val="tx1"/>
                </a:solidFill>
                <a:latin typeface="Tahoma" pitchFamily="34" charset="0"/>
              </a:defRPr>
            </a:lvl8pPr>
            <a:lvl9pPr marL="3886200" indent="-228600" defTabSz="282575" eaLnBrk="0" fontAlgn="base" hangingPunct="0">
              <a:spcBef>
                <a:spcPct val="0"/>
              </a:spcBef>
              <a:spcAft>
                <a:spcPct val="0"/>
              </a:spcAft>
              <a:tabLst>
                <a:tab pos="0" algn="l"/>
                <a:tab pos="914400" algn="l"/>
                <a:tab pos="1196975" algn="l"/>
                <a:tab pos="1425575" algn="l"/>
              </a:tabLst>
              <a:defRPr sz="2800">
                <a:solidFill>
                  <a:schemeClr val="tx1"/>
                </a:solidFill>
                <a:latin typeface="Tahoma" pitchFamily="34" charset="0"/>
              </a:defRPr>
            </a:lvl9pPr>
          </a:lstStyle>
          <a:p>
            <a:pPr marL="515938" marR="0" lvl="0" indent="-515938" algn="l" defTabSz="282575" rtl="0" eaLnBrk="1" fontAlgn="base" latinLnBrk="0" hangingPunct="1">
              <a:lnSpc>
                <a:spcPct val="100000"/>
              </a:lnSpc>
              <a:spcBef>
                <a:spcPct val="0"/>
              </a:spcBef>
              <a:spcAft>
                <a:spcPct val="0"/>
              </a:spcAft>
              <a:buClrTx/>
              <a:buSzTx/>
              <a:buFontTx/>
              <a:buNone/>
              <a:tabLst>
                <a:tab pos="0" algn="l"/>
                <a:tab pos="576263" algn="l"/>
                <a:tab pos="1196975" algn="l"/>
                <a:tab pos="1425575" algn="l"/>
              </a:tabLst>
              <a:defRPr/>
            </a:pPr>
            <a:endParaRPr kumimoji="0" lang="en-US" altLang="en-US" sz="2000" b="0" i="0" u="none" strike="noStrike" kern="1200" cap="none" spc="0" normalizeH="0" baseline="0" noProof="0" dirty="0">
              <a:ln>
                <a:noFill/>
              </a:ln>
              <a:solidFill>
                <a:prstClr val="black"/>
              </a:solidFill>
              <a:effectLst/>
              <a:uLnTx/>
              <a:uFillTx/>
              <a:latin typeface="Tahoma" pitchFamily="34" charset="0"/>
              <a:ea typeface="Tahoma" panose="020B0604030504040204" pitchFamily="34" charset="0"/>
              <a:cs typeface="Tahoma" panose="020B0604030504040204" pitchFamily="34" charset="0"/>
            </a:endParaRPr>
          </a:p>
          <a:p>
            <a:pPr marL="57150" marR="0" lvl="0" indent="-57150" algn="l" defTabSz="282575" rtl="0" eaLnBrk="1" fontAlgn="base" latinLnBrk="0" hangingPunct="1">
              <a:lnSpc>
                <a:spcPct val="100000"/>
              </a:lnSpc>
              <a:spcBef>
                <a:spcPct val="0"/>
              </a:spcBef>
              <a:spcAft>
                <a:spcPct val="0"/>
              </a:spcAft>
              <a:buClrTx/>
              <a:buSzTx/>
              <a:buFontTx/>
              <a:buNone/>
              <a:tabLst>
                <a:tab pos="0" algn="l"/>
                <a:tab pos="576263" algn="l"/>
                <a:tab pos="1196975" algn="l"/>
                <a:tab pos="1425575" algn="l"/>
              </a:tabLst>
              <a:defRPr/>
            </a:pPr>
            <a:r>
              <a:rPr kumimoji="0" lang="en-US" altLang="en-US" sz="2000" b="0" i="1" u="none" strike="noStrike" kern="1200" cap="none" spc="0" normalizeH="0" baseline="0" noProof="0" dirty="0">
                <a:ln>
                  <a:noFill/>
                </a:ln>
                <a:solidFill>
                  <a:srgbClr val="000000"/>
                </a:solidFill>
                <a:effectLst/>
                <a:uLnTx/>
                <a:uFillTx/>
                <a:latin typeface="Tahoma" pitchFamily="34" charset="0"/>
                <a:ea typeface="Tahoma" panose="020B0604030504040204" pitchFamily="34" charset="0"/>
                <a:cs typeface="Tahoma" panose="020B0604030504040204" pitchFamily="34" charset="0"/>
              </a:rPr>
              <a:t>			</a:t>
            </a:r>
            <a:endParaRPr kumimoji="0" lang="en-US" sz="2000" b="0" i="0" u="none" strike="noStrike" kern="1200" cap="none" spc="0" normalizeH="0" baseline="0" noProof="0" dirty="0">
              <a:ln>
                <a:noFill/>
              </a:ln>
              <a:solidFill>
                <a:srgbClr val="000000"/>
              </a:solidFill>
              <a:effectLst/>
              <a:uLnTx/>
              <a:uFillTx/>
              <a:latin typeface="Tahoma"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7"/>
          </p:nvPr>
        </p:nvSpPr>
        <p:spPr>
          <a:xfrm>
            <a:off x="6602487" y="6418097"/>
            <a:ext cx="2103120" cy="276999"/>
          </a:xfrm>
        </p:spPr>
        <p:txBody>
          <a:bodyPr/>
          <a:lstStyle/>
          <a:p>
            <a:pPr marL="0" marR="0" lvl="0" indent="0" algn="r" defTabSz="914034"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034" rtl="0" eaLnBrk="1" fontAlgn="auto" latinLnBrk="0" hangingPunct="1">
                <a:lnSpc>
                  <a:spcPct val="100000"/>
                </a:lnSpc>
                <a:spcBef>
                  <a:spcPts val="0"/>
                </a:spcBef>
                <a:spcAft>
                  <a:spcPts val="0"/>
                </a:spcAft>
                <a:buClrTx/>
                <a:buSzTx/>
                <a:buFontTx/>
                <a:buNone/>
                <a:tabLst/>
                <a:defRPr/>
              </a:pPr>
              <a:t>20</a:t>
            </a:fld>
            <a:endPar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cxnSp>
        <p:nvCxnSpPr>
          <p:cNvPr id="8" name="Straight Connector 7"/>
          <p:cNvCxnSpPr/>
          <p:nvPr/>
        </p:nvCxnSpPr>
        <p:spPr>
          <a:xfrm flipV="1">
            <a:off x="152400" y="1331913"/>
            <a:ext cx="8839200" cy="17016"/>
          </a:xfrm>
          <a:prstGeom prst="line">
            <a:avLst/>
          </a:prstGeom>
          <a:ln w="57150"/>
        </p:spPr>
        <p:style>
          <a:lnRef idx="1">
            <a:schemeClr val="dk1"/>
          </a:lnRef>
          <a:fillRef idx="0">
            <a:schemeClr val="dk1"/>
          </a:fillRef>
          <a:effectRef idx="0">
            <a:schemeClr val="dk1"/>
          </a:effectRef>
          <a:fontRef idx="minor">
            <a:schemeClr val="tx1"/>
          </a:fontRef>
        </p:style>
      </p:cxnSp>
      <p:sp>
        <p:nvSpPr>
          <p:cNvPr id="9" name="Footer Placeholder 1"/>
          <p:cNvSpPr txBox="1">
            <a:spLocks/>
          </p:cNvSpPr>
          <p:nvPr/>
        </p:nvSpPr>
        <p:spPr>
          <a:xfrm>
            <a:off x="762000" y="6471377"/>
            <a:ext cx="7620000" cy="184666"/>
          </a:xfrm>
          <a:prstGeom prst="rect">
            <a:avLst/>
          </a:prstGeom>
        </p:spPr>
        <p:txBody>
          <a:bodyPr wrap="square" lIns="0" tIns="0" rIns="0" bIns="0">
            <a:spAutoFit/>
          </a:bodyPr>
          <a:lstStyle>
            <a:defPPr>
              <a:defRPr lang="en-US"/>
            </a:defPPr>
            <a:lvl1pPr marL="0" algn="ctr" defTabSz="914034" rtl="0" eaLnBrk="1" latinLnBrk="0" hangingPunct="1">
              <a:defRPr sz="1800" kern="1200">
                <a:solidFill>
                  <a:schemeClr val="tx1">
                    <a:tint val="75000"/>
                  </a:schemeClr>
                </a:solidFill>
                <a:latin typeface="+mn-lt"/>
                <a:ea typeface="+mn-ea"/>
                <a:cs typeface="+mn-cs"/>
              </a:defRPr>
            </a:lvl1pPr>
            <a:lvl2pPr marL="457016" algn="l" defTabSz="914034" rtl="0" eaLnBrk="1" latinLnBrk="0" hangingPunct="1">
              <a:defRPr sz="1800" kern="1200">
                <a:solidFill>
                  <a:schemeClr val="tx1"/>
                </a:solidFill>
                <a:latin typeface="+mn-lt"/>
                <a:ea typeface="+mn-ea"/>
                <a:cs typeface="+mn-cs"/>
              </a:defRPr>
            </a:lvl2pPr>
            <a:lvl3pPr marL="914034" algn="l" defTabSz="914034" rtl="0" eaLnBrk="1" latinLnBrk="0" hangingPunct="1">
              <a:defRPr sz="1800" kern="1200">
                <a:solidFill>
                  <a:schemeClr val="tx1"/>
                </a:solidFill>
                <a:latin typeface="+mn-lt"/>
                <a:ea typeface="+mn-ea"/>
                <a:cs typeface="+mn-cs"/>
              </a:defRPr>
            </a:lvl3pPr>
            <a:lvl4pPr marL="1371049" algn="l" defTabSz="914034" rtl="0" eaLnBrk="1" latinLnBrk="0" hangingPunct="1">
              <a:defRPr sz="1800" kern="1200">
                <a:solidFill>
                  <a:schemeClr val="tx1"/>
                </a:solidFill>
                <a:latin typeface="+mn-lt"/>
                <a:ea typeface="+mn-ea"/>
                <a:cs typeface="+mn-cs"/>
              </a:defRPr>
            </a:lvl4pPr>
            <a:lvl5pPr marL="1828068" algn="l" defTabSz="914034" rtl="0" eaLnBrk="1" latinLnBrk="0" hangingPunct="1">
              <a:defRPr sz="1800" kern="1200">
                <a:solidFill>
                  <a:schemeClr val="tx1"/>
                </a:solidFill>
                <a:latin typeface="+mn-lt"/>
                <a:ea typeface="+mn-ea"/>
                <a:cs typeface="+mn-cs"/>
              </a:defRPr>
            </a:lvl5pPr>
            <a:lvl6pPr marL="2285083" algn="l" defTabSz="914034" rtl="0" eaLnBrk="1" latinLnBrk="0" hangingPunct="1">
              <a:defRPr sz="1800" kern="1200">
                <a:solidFill>
                  <a:schemeClr val="tx1"/>
                </a:solidFill>
                <a:latin typeface="+mn-lt"/>
                <a:ea typeface="+mn-ea"/>
                <a:cs typeface="+mn-cs"/>
              </a:defRPr>
            </a:lvl6pPr>
            <a:lvl7pPr marL="2742100" algn="l" defTabSz="914034" rtl="0" eaLnBrk="1" latinLnBrk="0" hangingPunct="1">
              <a:defRPr sz="1800" kern="1200">
                <a:solidFill>
                  <a:schemeClr val="tx1"/>
                </a:solidFill>
                <a:latin typeface="+mn-lt"/>
                <a:ea typeface="+mn-ea"/>
                <a:cs typeface="+mn-cs"/>
              </a:defRPr>
            </a:lvl7pPr>
            <a:lvl8pPr marL="3199116" algn="l" defTabSz="914034" rtl="0" eaLnBrk="1" latinLnBrk="0" hangingPunct="1">
              <a:defRPr sz="1800" kern="1200">
                <a:solidFill>
                  <a:schemeClr val="tx1"/>
                </a:solidFill>
                <a:latin typeface="+mn-lt"/>
                <a:ea typeface="+mn-ea"/>
                <a:cs typeface="+mn-cs"/>
              </a:defRPr>
            </a:lvl8pPr>
            <a:lvl9pPr marL="3656132" algn="l" defTabSz="914034" rtl="0" eaLnBrk="1" latinLnBrk="0" hangingPunct="1">
              <a:defRPr sz="1800" kern="1200">
                <a:solidFill>
                  <a:schemeClr val="tx1"/>
                </a:solidFill>
                <a:latin typeface="+mn-lt"/>
                <a:ea typeface="+mn-ea"/>
                <a:cs typeface="+mn-cs"/>
              </a:defRPr>
            </a:lvl9pP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RT/OCI                	            FEDERAL PROGRAMS REQUIREMENTS                                      UPDATED 01.12.2022</a:t>
            </a:r>
          </a:p>
        </p:txBody>
      </p:sp>
    </p:spTree>
    <p:extLst>
      <p:ext uri="{BB962C8B-B14F-4D97-AF65-F5344CB8AC3E}">
        <p14:creationId xmlns:p14="http://schemas.microsoft.com/office/powerpoint/2010/main" val="62757448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idx="4294967295"/>
          </p:nvPr>
        </p:nvSpPr>
        <p:spPr>
          <a:xfrm>
            <a:off x="2057400" y="323056"/>
            <a:ext cx="6705600" cy="692497"/>
          </a:xfrm>
        </p:spPr>
        <p:txBody>
          <a:bodyPr/>
          <a:lstStyle/>
          <a:p>
            <a:pPr algn="ctr" eaLnBrk="1" hangingPunct="1"/>
            <a:r>
              <a:rPr lang="en-US" altLang="en-US" sz="2700" b="1" dirty="0">
                <a:solidFill>
                  <a:srgbClr val="0070C0"/>
                </a:solidFill>
                <a:latin typeface="Tahoma" pitchFamily="34" charset="0"/>
                <a:cs typeface="Tahoma" pitchFamily="34" charset="0"/>
              </a:rPr>
              <a:t>5a1. ENCLOSURE </a:t>
            </a:r>
            <a:r>
              <a:rPr lang="en-US" altLang="en-US" sz="2700" b="1" dirty="0">
                <a:solidFill>
                  <a:srgbClr val="0070C0"/>
                </a:solidFill>
                <a:ea typeface="Tahoma" panose="020B0604030504040204" pitchFamily="34" charset="0"/>
                <a:cs typeface="Tahoma" panose="020B0604030504040204" pitchFamily="34" charset="0"/>
              </a:rPr>
              <a:t>B-3  </a:t>
            </a:r>
            <a:br>
              <a:rPr lang="en-US" altLang="en-US" sz="2700" b="1" dirty="0">
                <a:solidFill>
                  <a:schemeClr val="tx1"/>
                </a:solidFill>
                <a:ea typeface="Tahoma" panose="020B0604030504040204" pitchFamily="34" charset="0"/>
                <a:cs typeface="Tahoma" panose="020B0604030504040204" pitchFamily="34" charset="0"/>
              </a:rPr>
            </a:br>
            <a:r>
              <a:rPr lang="en-US" altLang="en-US" sz="1800" dirty="0">
                <a:solidFill>
                  <a:schemeClr val="tx1"/>
                </a:solidFill>
                <a:ea typeface="Tahoma" panose="020B0604030504040204" pitchFamily="34" charset="0"/>
                <a:cs typeface="Tahoma" panose="020B0604030504040204" pitchFamily="34" charset="0"/>
              </a:rPr>
              <a:t>(DBE Participation Plan)</a:t>
            </a:r>
            <a:endParaRPr lang="en-US" altLang="en-US" sz="1800" dirty="0">
              <a:solidFill>
                <a:schemeClr val="tx1"/>
              </a:solidFill>
              <a:latin typeface="Tahoma" pitchFamily="34" charset="0"/>
              <a:cs typeface="Tahoma" pitchFamily="34" charset="0"/>
            </a:endParaRPr>
          </a:p>
        </p:txBody>
      </p:sp>
      <p:pic>
        <p:nvPicPr>
          <p:cNvPr id="8197" name="Picture 11" descr="CLE HopkinsLogo"/>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0" y="152400"/>
            <a:ext cx="1890713"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20816" t="21755" r="21428" b="13429"/>
          <a:stretch/>
        </p:blipFill>
        <p:spPr bwMode="auto">
          <a:xfrm>
            <a:off x="381000" y="1453352"/>
            <a:ext cx="8610600" cy="4924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7"/>
          </p:nvPr>
        </p:nvSpPr>
        <p:spPr/>
        <p:txBody>
          <a:bodyPr/>
          <a:lstStyle/>
          <a:p>
            <a:pPr marL="0" marR="0" lvl="0" indent="0" algn="r" defTabSz="914034"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034" rtl="0" eaLnBrk="1" fontAlgn="auto" latinLnBrk="0" hangingPunct="1">
                <a:lnSpc>
                  <a:spcPct val="100000"/>
                </a:lnSpc>
                <a:spcBef>
                  <a:spcPts val="0"/>
                </a:spcBef>
                <a:spcAft>
                  <a:spcPts val="0"/>
                </a:spcAft>
                <a:buClrTx/>
                <a:buSzTx/>
                <a:buFontTx/>
                <a:buNone/>
                <a:tabLst/>
                <a:defRPr/>
              </a:pPr>
              <a:t>21</a:t>
            </a:fld>
            <a:endPar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cxnSp>
        <p:nvCxnSpPr>
          <p:cNvPr id="7" name="Straight Connector 6"/>
          <p:cNvCxnSpPr/>
          <p:nvPr/>
        </p:nvCxnSpPr>
        <p:spPr>
          <a:xfrm flipV="1">
            <a:off x="152400" y="1331913"/>
            <a:ext cx="8839200" cy="17016"/>
          </a:xfrm>
          <a:prstGeom prst="line">
            <a:avLst/>
          </a:prstGeom>
          <a:ln w="57150"/>
        </p:spPr>
        <p:style>
          <a:lnRef idx="1">
            <a:schemeClr val="dk1"/>
          </a:lnRef>
          <a:fillRef idx="0">
            <a:schemeClr val="dk1"/>
          </a:fillRef>
          <a:effectRef idx="0">
            <a:schemeClr val="dk1"/>
          </a:effectRef>
          <a:fontRef idx="minor">
            <a:schemeClr val="tx1"/>
          </a:fontRef>
        </p:style>
      </p:cxnSp>
      <p:sp>
        <p:nvSpPr>
          <p:cNvPr id="8" name="Footer Placeholder 1"/>
          <p:cNvSpPr txBox="1">
            <a:spLocks/>
          </p:cNvSpPr>
          <p:nvPr/>
        </p:nvSpPr>
        <p:spPr>
          <a:xfrm>
            <a:off x="762000" y="6453894"/>
            <a:ext cx="7620000" cy="184666"/>
          </a:xfrm>
          <a:prstGeom prst="rect">
            <a:avLst/>
          </a:prstGeom>
        </p:spPr>
        <p:txBody>
          <a:bodyPr wrap="square" lIns="0" tIns="0" rIns="0" bIns="0">
            <a:spAutoFit/>
          </a:bodyPr>
          <a:lstStyle>
            <a:defPPr>
              <a:defRPr lang="en-US"/>
            </a:defPPr>
            <a:lvl1pPr marL="0" algn="ctr" defTabSz="914034" rtl="0" eaLnBrk="1" latinLnBrk="0" hangingPunct="1">
              <a:defRPr sz="1800" kern="1200">
                <a:solidFill>
                  <a:schemeClr val="tx1">
                    <a:tint val="75000"/>
                  </a:schemeClr>
                </a:solidFill>
                <a:latin typeface="+mn-lt"/>
                <a:ea typeface="+mn-ea"/>
                <a:cs typeface="+mn-cs"/>
              </a:defRPr>
            </a:lvl1pPr>
            <a:lvl2pPr marL="457016" algn="l" defTabSz="914034" rtl="0" eaLnBrk="1" latinLnBrk="0" hangingPunct="1">
              <a:defRPr sz="1800" kern="1200">
                <a:solidFill>
                  <a:schemeClr val="tx1"/>
                </a:solidFill>
                <a:latin typeface="+mn-lt"/>
                <a:ea typeface="+mn-ea"/>
                <a:cs typeface="+mn-cs"/>
              </a:defRPr>
            </a:lvl2pPr>
            <a:lvl3pPr marL="914034" algn="l" defTabSz="914034" rtl="0" eaLnBrk="1" latinLnBrk="0" hangingPunct="1">
              <a:defRPr sz="1800" kern="1200">
                <a:solidFill>
                  <a:schemeClr val="tx1"/>
                </a:solidFill>
                <a:latin typeface="+mn-lt"/>
                <a:ea typeface="+mn-ea"/>
                <a:cs typeface="+mn-cs"/>
              </a:defRPr>
            </a:lvl3pPr>
            <a:lvl4pPr marL="1371049" algn="l" defTabSz="914034" rtl="0" eaLnBrk="1" latinLnBrk="0" hangingPunct="1">
              <a:defRPr sz="1800" kern="1200">
                <a:solidFill>
                  <a:schemeClr val="tx1"/>
                </a:solidFill>
                <a:latin typeface="+mn-lt"/>
                <a:ea typeface="+mn-ea"/>
                <a:cs typeface="+mn-cs"/>
              </a:defRPr>
            </a:lvl4pPr>
            <a:lvl5pPr marL="1828068" algn="l" defTabSz="914034" rtl="0" eaLnBrk="1" latinLnBrk="0" hangingPunct="1">
              <a:defRPr sz="1800" kern="1200">
                <a:solidFill>
                  <a:schemeClr val="tx1"/>
                </a:solidFill>
                <a:latin typeface="+mn-lt"/>
                <a:ea typeface="+mn-ea"/>
                <a:cs typeface="+mn-cs"/>
              </a:defRPr>
            </a:lvl5pPr>
            <a:lvl6pPr marL="2285083" algn="l" defTabSz="914034" rtl="0" eaLnBrk="1" latinLnBrk="0" hangingPunct="1">
              <a:defRPr sz="1800" kern="1200">
                <a:solidFill>
                  <a:schemeClr val="tx1"/>
                </a:solidFill>
                <a:latin typeface="+mn-lt"/>
                <a:ea typeface="+mn-ea"/>
                <a:cs typeface="+mn-cs"/>
              </a:defRPr>
            </a:lvl6pPr>
            <a:lvl7pPr marL="2742100" algn="l" defTabSz="914034" rtl="0" eaLnBrk="1" latinLnBrk="0" hangingPunct="1">
              <a:defRPr sz="1800" kern="1200">
                <a:solidFill>
                  <a:schemeClr val="tx1"/>
                </a:solidFill>
                <a:latin typeface="+mn-lt"/>
                <a:ea typeface="+mn-ea"/>
                <a:cs typeface="+mn-cs"/>
              </a:defRPr>
            </a:lvl7pPr>
            <a:lvl8pPr marL="3199116" algn="l" defTabSz="914034" rtl="0" eaLnBrk="1" latinLnBrk="0" hangingPunct="1">
              <a:defRPr sz="1800" kern="1200">
                <a:solidFill>
                  <a:schemeClr val="tx1"/>
                </a:solidFill>
                <a:latin typeface="+mn-lt"/>
                <a:ea typeface="+mn-ea"/>
                <a:cs typeface="+mn-cs"/>
              </a:defRPr>
            </a:lvl8pPr>
            <a:lvl9pPr marL="3656132" algn="l" defTabSz="914034" rtl="0" eaLnBrk="1" latinLnBrk="0" hangingPunct="1">
              <a:defRPr sz="1800" kern="1200">
                <a:solidFill>
                  <a:schemeClr val="tx1"/>
                </a:solidFill>
                <a:latin typeface="+mn-lt"/>
                <a:ea typeface="+mn-ea"/>
                <a:cs typeface="+mn-cs"/>
              </a:defRPr>
            </a:lvl9pP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RT/OCI         		                 FEDERAL PROGRAMS REQUIREMENTS                                           UPDATED 01.12.2022</a:t>
            </a:r>
          </a:p>
        </p:txBody>
      </p:sp>
    </p:spTree>
    <p:extLst>
      <p:ext uri="{BB962C8B-B14F-4D97-AF65-F5344CB8AC3E}">
        <p14:creationId xmlns:p14="http://schemas.microsoft.com/office/powerpoint/2010/main" val="320002430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365" t="2682" r="6754"/>
          <a:stretch/>
        </p:blipFill>
        <p:spPr bwMode="auto">
          <a:xfrm>
            <a:off x="5044522" y="2171086"/>
            <a:ext cx="3398356" cy="3874874"/>
          </a:xfrm>
          <a:prstGeom prst="rect">
            <a:avLst/>
          </a:prstGeom>
          <a:noFill/>
          <a:ln w="952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9" name="Rectangle 2"/>
          <p:cNvSpPr>
            <a:spLocks noGrp="1" noChangeArrowheads="1"/>
          </p:cNvSpPr>
          <p:nvPr>
            <p:ph type="title" idx="4294967295"/>
          </p:nvPr>
        </p:nvSpPr>
        <p:spPr>
          <a:xfrm>
            <a:off x="2209800" y="381000"/>
            <a:ext cx="6770688" cy="738664"/>
          </a:xfrm>
        </p:spPr>
        <p:txBody>
          <a:bodyPr/>
          <a:lstStyle/>
          <a:p>
            <a:pPr eaLnBrk="1" hangingPunct="1"/>
            <a:r>
              <a:rPr lang="en-US" altLang="en-US" sz="2200" b="1" dirty="0">
                <a:solidFill>
                  <a:srgbClr val="0070C0"/>
                </a:solidFill>
                <a:latin typeface="Tahoma" pitchFamily="34" charset="0"/>
                <a:cs typeface="Tahoma" pitchFamily="34" charset="0"/>
              </a:rPr>
              <a:t>5a2. </a:t>
            </a:r>
            <a:r>
              <a:rPr lang="en-US" altLang="en-US" sz="2400" b="1" cap="all" dirty="0">
                <a:solidFill>
                  <a:srgbClr val="0070C0"/>
                </a:solidFill>
                <a:latin typeface="Tahoma" pitchFamily="34" charset="0"/>
                <a:cs typeface="Tahoma" pitchFamily="34" charset="0"/>
              </a:rPr>
              <a:t>Enclosure</a:t>
            </a:r>
            <a:r>
              <a:rPr lang="en-US" altLang="en-US" sz="2400" b="1" dirty="0">
                <a:solidFill>
                  <a:srgbClr val="0070C0"/>
                </a:solidFill>
                <a:latin typeface="Tahoma" pitchFamily="34" charset="0"/>
                <a:cs typeface="Tahoma" pitchFamily="34" charset="0"/>
              </a:rPr>
              <a:t> B-2 </a:t>
            </a:r>
            <a:r>
              <a:rPr lang="en-US" altLang="en-US" sz="1800" dirty="0">
                <a:solidFill>
                  <a:srgbClr val="0070C0"/>
                </a:solidFill>
                <a:latin typeface="Tahoma" panose="020B0604030504040204" pitchFamily="34" charset="0"/>
                <a:ea typeface="Tahoma" panose="020B0604030504040204" pitchFamily="34" charset="0"/>
                <a:cs typeface="Tahoma" panose="020B0604030504040204" pitchFamily="34" charset="0"/>
              </a:rPr>
              <a:t>(DBE AFFIDAVIT)</a:t>
            </a:r>
            <a:br>
              <a:rPr lang="en-US" altLang="en-US" sz="1800" dirty="0">
                <a:solidFill>
                  <a:srgbClr val="0070C0"/>
                </a:solidFill>
                <a:latin typeface="Tahoma" panose="020B0604030504040204" pitchFamily="34" charset="0"/>
                <a:ea typeface="Tahoma" panose="020B0604030504040204" pitchFamily="34" charset="0"/>
                <a:cs typeface="Tahoma" panose="020B0604030504040204" pitchFamily="34" charset="0"/>
              </a:rPr>
            </a:br>
            <a:r>
              <a:rPr lang="en-US" altLang="en-US" sz="2200" b="1" dirty="0">
                <a:solidFill>
                  <a:srgbClr val="0070C0"/>
                </a:solidFill>
                <a:latin typeface="Tahoma" pitchFamily="34" charset="0"/>
                <a:cs typeface="Tahoma" pitchFamily="34" charset="0"/>
              </a:rPr>
              <a:t>5a3. </a:t>
            </a:r>
            <a:r>
              <a:rPr lang="en-US" altLang="en-US" sz="2400" b="1" cap="all" dirty="0">
                <a:solidFill>
                  <a:srgbClr val="0070C0"/>
                </a:solidFill>
                <a:latin typeface="Tahoma" pitchFamily="34" charset="0"/>
                <a:cs typeface="Tahoma" pitchFamily="34" charset="0"/>
              </a:rPr>
              <a:t>Enclosure</a:t>
            </a:r>
            <a:r>
              <a:rPr lang="en-US" altLang="en-US" sz="2400" b="1" dirty="0">
                <a:solidFill>
                  <a:srgbClr val="0070C0"/>
                </a:solidFill>
                <a:latin typeface="Tahoma" pitchFamily="34" charset="0"/>
                <a:cs typeface="Tahoma" pitchFamily="34" charset="0"/>
              </a:rPr>
              <a:t> B-4A </a:t>
            </a:r>
            <a:r>
              <a:rPr lang="en-US" altLang="en-US" sz="1800" dirty="0">
                <a:solidFill>
                  <a:srgbClr val="0070C0"/>
                </a:solidFill>
                <a:latin typeface="Tahoma" panose="020B0604030504040204" pitchFamily="34" charset="0"/>
                <a:ea typeface="Tahoma" panose="020B0604030504040204" pitchFamily="34" charset="0"/>
                <a:cs typeface="Tahoma" panose="020B0604030504040204" pitchFamily="34" charset="0"/>
              </a:rPr>
              <a:t>(</a:t>
            </a:r>
            <a:r>
              <a:rPr lang="en-US" altLang="en-US" sz="1800" cap="all" dirty="0">
                <a:solidFill>
                  <a:srgbClr val="0070C0"/>
                </a:solidFill>
                <a:latin typeface="Tahoma" panose="020B0604030504040204" pitchFamily="34" charset="0"/>
                <a:ea typeface="Tahoma" panose="020B0604030504040204" pitchFamily="34" charset="0"/>
                <a:cs typeface="Tahoma" panose="020B0604030504040204" pitchFamily="34" charset="0"/>
              </a:rPr>
              <a:t>Intent to Perform</a:t>
            </a:r>
            <a:r>
              <a:rPr lang="en-US" altLang="en-US" sz="1800" dirty="0">
                <a:solidFill>
                  <a:srgbClr val="0070C0"/>
                </a:solidFill>
                <a:latin typeface="Tahoma" panose="020B0604030504040204" pitchFamily="34" charset="0"/>
                <a:ea typeface="Tahoma" panose="020B0604030504040204" pitchFamily="34" charset="0"/>
                <a:cs typeface="Tahoma" panose="020B0604030504040204" pitchFamily="34" charset="0"/>
              </a:rPr>
              <a:t>…)</a:t>
            </a:r>
          </a:p>
        </p:txBody>
      </p:sp>
      <p:pic>
        <p:nvPicPr>
          <p:cNvPr id="9220" name="Picture 11" descr="CLE HopkinsLogo"/>
          <p:cNvPicPr>
            <a:picLocks noChangeAspect="1" noChangeArrowheads="1"/>
          </p:cNvPicPr>
          <p:nvPr/>
        </p:nvPicPr>
        <p:blipFill>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0" y="152400"/>
            <a:ext cx="1890713"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7"/>
          <p:cNvSpPr>
            <a:spLocks noChangeArrowheads="1"/>
          </p:cNvSpPr>
          <p:nvPr/>
        </p:nvSpPr>
        <p:spPr bwMode="auto">
          <a:xfrm>
            <a:off x="925513" y="1468438"/>
            <a:ext cx="184858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ahoma" pitchFamily="34" charset="0"/>
              </a:defRPr>
            </a:lvl1pPr>
            <a:lvl2pPr marL="742950" indent="-285750">
              <a:defRPr sz="2800">
                <a:solidFill>
                  <a:schemeClr val="tx1"/>
                </a:solidFill>
                <a:latin typeface="Tahoma" pitchFamily="34" charset="0"/>
              </a:defRPr>
            </a:lvl2pPr>
            <a:lvl3pPr marL="1143000" indent="-228600">
              <a:defRPr sz="2800">
                <a:solidFill>
                  <a:schemeClr val="tx1"/>
                </a:solidFill>
                <a:latin typeface="Tahoma" pitchFamily="34" charset="0"/>
              </a:defRPr>
            </a:lvl3pPr>
            <a:lvl4pPr marL="1600200" indent="-228600">
              <a:defRPr sz="2800">
                <a:solidFill>
                  <a:schemeClr val="tx1"/>
                </a:solidFill>
                <a:latin typeface="Tahoma" pitchFamily="34" charset="0"/>
              </a:defRPr>
            </a:lvl4pPr>
            <a:lvl5pPr marL="2057400" indent="-228600">
              <a:defRPr sz="2800">
                <a:solidFill>
                  <a:schemeClr val="tx1"/>
                </a:solidFill>
                <a:latin typeface="Tahoma" pitchFamily="34" charset="0"/>
              </a:defRPr>
            </a:lvl5pPr>
            <a:lvl6pPr marL="2514600" indent="-228600" eaLnBrk="0" fontAlgn="base" hangingPunct="0">
              <a:spcBef>
                <a:spcPct val="0"/>
              </a:spcBef>
              <a:spcAft>
                <a:spcPct val="0"/>
              </a:spcAft>
              <a:defRPr sz="2800">
                <a:solidFill>
                  <a:schemeClr val="tx1"/>
                </a:solidFill>
                <a:latin typeface="Tahoma" pitchFamily="34" charset="0"/>
              </a:defRPr>
            </a:lvl6pPr>
            <a:lvl7pPr marL="2971800" indent="-228600" eaLnBrk="0" fontAlgn="base" hangingPunct="0">
              <a:spcBef>
                <a:spcPct val="0"/>
              </a:spcBef>
              <a:spcAft>
                <a:spcPct val="0"/>
              </a:spcAft>
              <a:defRPr sz="2800">
                <a:solidFill>
                  <a:schemeClr val="tx1"/>
                </a:solidFill>
                <a:latin typeface="Tahoma" pitchFamily="34" charset="0"/>
              </a:defRPr>
            </a:lvl7pPr>
            <a:lvl8pPr marL="3429000" indent="-228600" eaLnBrk="0" fontAlgn="base" hangingPunct="0">
              <a:spcBef>
                <a:spcPct val="0"/>
              </a:spcBef>
              <a:spcAft>
                <a:spcPct val="0"/>
              </a:spcAft>
              <a:defRPr sz="2800">
                <a:solidFill>
                  <a:schemeClr val="tx1"/>
                </a:solidFill>
                <a:latin typeface="Tahoma" pitchFamily="34" charset="0"/>
              </a:defRPr>
            </a:lvl8pPr>
            <a:lvl9pPr marL="3886200" indent="-228600" eaLnBrk="0" fontAlgn="base" hangingPunct="0">
              <a:spcBef>
                <a:spcPct val="0"/>
              </a:spcBef>
              <a:spcAft>
                <a:spcPct val="0"/>
              </a:spcAft>
              <a:defRPr sz="2800">
                <a:solidFill>
                  <a:schemeClr val="tx1"/>
                </a:solidFill>
                <a:latin typeface="Tahoma"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115D90"/>
                </a:solidFill>
                <a:effectLst/>
                <a:uLnTx/>
                <a:uFillTx/>
                <a:latin typeface="Tahoma" pitchFamily="34" charset="0"/>
                <a:ea typeface="+mn-ea"/>
                <a:cs typeface="+mn-cs"/>
              </a:rPr>
              <a:t>Enclosure B2</a:t>
            </a:r>
          </a:p>
        </p:txBody>
      </p:sp>
      <p:pic>
        <p:nvPicPr>
          <p:cNvPr id="922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738" y="4267200"/>
            <a:ext cx="3211512"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4" name="Rectangle 1"/>
          <p:cNvSpPr>
            <a:spLocks noChangeArrowheads="1"/>
          </p:cNvSpPr>
          <p:nvPr/>
        </p:nvSpPr>
        <p:spPr bwMode="auto">
          <a:xfrm>
            <a:off x="1005663" y="1868548"/>
            <a:ext cx="17684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ahoma" pitchFamily="34" charset="0"/>
              </a:defRPr>
            </a:lvl1pPr>
            <a:lvl2pPr marL="742950" indent="-285750">
              <a:defRPr sz="2800">
                <a:solidFill>
                  <a:schemeClr val="tx1"/>
                </a:solidFill>
                <a:latin typeface="Tahoma" pitchFamily="34" charset="0"/>
              </a:defRPr>
            </a:lvl2pPr>
            <a:lvl3pPr marL="1143000" indent="-228600">
              <a:defRPr sz="2800">
                <a:solidFill>
                  <a:schemeClr val="tx1"/>
                </a:solidFill>
                <a:latin typeface="Tahoma" pitchFamily="34" charset="0"/>
              </a:defRPr>
            </a:lvl3pPr>
            <a:lvl4pPr marL="1600200" indent="-228600">
              <a:defRPr sz="2800">
                <a:solidFill>
                  <a:schemeClr val="tx1"/>
                </a:solidFill>
                <a:latin typeface="Tahoma" pitchFamily="34" charset="0"/>
              </a:defRPr>
            </a:lvl4pPr>
            <a:lvl5pPr marL="2057400" indent="-228600">
              <a:defRPr sz="2800">
                <a:solidFill>
                  <a:schemeClr val="tx1"/>
                </a:solidFill>
                <a:latin typeface="Tahoma" pitchFamily="34" charset="0"/>
              </a:defRPr>
            </a:lvl5pPr>
            <a:lvl6pPr marL="2514600" indent="-228600" eaLnBrk="0" fontAlgn="base" hangingPunct="0">
              <a:spcBef>
                <a:spcPct val="0"/>
              </a:spcBef>
              <a:spcAft>
                <a:spcPct val="0"/>
              </a:spcAft>
              <a:defRPr sz="2800">
                <a:solidFill>
                  <a:schemeClr val="tx1"/>
                </a:solidFill>
                <a:latin typeface="Tahoma" pitchFamily="34" charset="0"/>
              </a:defRPr>
            </a:lvl6pPr>
            <a:lvl7pPr marL="2971800" indent="-228600" eaLnBrk="0" fontAlgn="base" hangingPunct="0">
              <a:spcBef>
                <a:spcPct val="0"/>
              </a:spcBef>
              <a:spcAft>
                <a:spcPct val="0"/>
              </a:spcAft>
              <a:defRPr sz="2800">
                <a:solidFill>
                  <a:schemeClr val="tx1"/>
                </a:solidFill>
                <a:latin typeface="Tahoma" pitchFamily="34" charset="0"/>
              </a:defRPr>
            </a:lvl7pPr>
            <a:lvl8pPr marL="3429000" indent="-228600" eaLnBrk="0" fontAlgn="base" hangingPunct="0">
              <a:spcBef>
                <a:spcPct val="0"/>
              </a:spcBef>
              <a:spcAft>
                <a:spcPct val="0"/>
              </a:spcAft>
              <a:defRPr sz="2800">
                <a:solidFill>
                  <a:schemeClr val="tx1"/>
                </a:solidFill>
                <a:latin typeface="Tahoma" pitchFamily="34" charset="0"/>
              </a:defRPr>
            </a:lvl8pPr>
            <a:lvl9pPr marL="3886200" indent="-228600" eaLnBrk="0" fontAlgn="base" hangingPunct="0">
              <a:spcBef>
                <a:spcPct val="0"/>
              </a:spcBef>
              <a:spcAft>
                <a:spcPct val="0"/>
              </a:spcAft>
              <a:defRPr sz="2800">
                <a:solidFill>
                  <a:schemeClr val="tx1"/>
                </a:solidFill>
                <a:latin typeface="Tahoma"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Tahoma" pitchFamily="34" charset="0"/>
                <a:ea typeface="+mn-ea"/>
                <a:cs typeface="Tahoma" pitchFamily="34" charset="0"/>
              </a:rPr>
              <a:t>(DBE AFFIDAVIT)</a:t>
            </a:r>
          </a:p>
        </p:txBody>
      </p:sp>
      <p:sp>
        <p:nvSpPr>
          <p:cNvPr id="9226" name="Rectangle 7"/>
          <p:cNvSpPr>
            <a:spLocks noChangeArrowheads="1"/>
          </p:cNvSpPr>
          <p:nvPr/>
        </p:nvSpPr>
        <p:spPr bwMode="auto">
          <a:xfrm>
            <a:off x="4648200" y="1425575"/>
            <a:ext cx="4191000"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ahoma" pitchFamily="34" charset="0"/>
              </a:defRPr>
            </a:lvl1pPr>
            <a:lvl2pPr marL="742950" indent="-285750">
              <a:defRPr sz="2800">
                <a:solidFill>
                  <a:schemeClr val="tx1"/>
                </a:solidFill>
                <a:latin typeface="Tahoma" pitchFamily="34" charset="0"/>
              </a:defRPr>
            </a:lvl2pPr>
            <a:lvl3pPr marL="1143000" indent="-228600">
              <a:defRPr sz="2800">
                <a:solidFill>
                  <a:schemeClr val="tx1"/>
                </a:solidFill>
                <a:latin typeface="Tahoma" pitchFamily="34" charset="0"/>
              </a:defRPr>
            </a:lvl3pPr>
            <a:lvl4pPr marL="1600200" indent="-228600">
              <a:defRPr sz="2800">
                <a:solidFill>
                  <a:schemeClr val="tx1"/>
                </a:solidFill>
                <a:latin typeface="Tahoma" pitchFamily="34" charset="0"/>
              </a:defRPr>
            </a:lvl4pPr>
            <a:lvl5pPr marL="2057400" indent="-228600">
              <a:defRPr sz="2800">
                <a:solidFill>
                  <a:schemeClr val="tx1"/>
                </a:solidFill>
                <a:latin typeface="Tahoma" pitchFamily="34" charset="0"/>
              </a:defRPr>
            </a:lvl5pPr>
            <a:lvl6pPr marL="2514600" indent="-228600" eaLnBrk="0" fontAlgn="base" hangingPunct="0">
              <a:spcBef>
                <a:spcPct val="0"/>
              </a:spcBef>
              <a:spcAft>
                <a:spcPct val="0"/>
              </a:spcAft>
              <a:defRPr sz="2800">
                <a:solidFill>
                  <a:schemeClr val="tx1"/>
                </a:solidFill>
                <a:latin typeface="Tahoma" pitchFamily="34" charset="0"/>
              </a:defRPr>
            </a:lvl6pPr>
            <a:lvl7pPr marL="2971800" indent="-228600" eaLnBrk="0" fontAlgn="base" hangingPunct="0">
              <a:spcBef>
                <a:spcPct val="0"/>
              </a:spcBef>
              <a:spcAft>
                <a:spcPct val="0"/>
              </a:spcAft>
              <a:defRPr sz="2800">
                <a:solidFill>
                  <a:schemeClr val="tx1"/>
                </a:solidFill>
                <a:latin typeface="Tahoma" pitchFamily="34" charset="0"/>
              </a:defRPr>
            </a:lvl7pPr>
            <a:lvl8pPr marL="3429000" indent="-228600" eaLnBrk="0" fontAlgn="base" hangingPunct="0">
              <a:spcBef>
                <a:spcPct val="0"/>
              </a:spcBef>
              <a:spcAft>
                <a:spcPct val="0"/>
              </a:spcAft>
              <a:defRPr sz="2800">
                <a:solidFill>
                  <a:schemeClr val="tx1"/>
                </a:solidFill>
                <a:latin typeface="Tahoma" pitchFamily="34" charset="0"/>
              </a:defRPr>
            </a:lvl8pPr>
            <a:lvl9pPr marL="3886200" indent="-228600" eaLnBrk="0" fontAlgn="base" hangingPunct="0">
              <a:spcBef>
                <a:spcPct val="0"/>
              </a:spcBef>
              <a:spcAft>
                <a:spcPct val="0"/>
              </a:spcAft>
              <a:defRPr sz="2800">
                <a:solidFill>
                  <a:schemeClr val="tx1"/>
                </a:solidFill>
                <a:latin typeface="Tahoma"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115D90"/>
                </a:solidFill>
                <a:effectLst/>
                <a:uLnTx/>
                <a:uFillTx/>
                <a:latin typeface="Tahoma" pitchFamily="34" charset="0"/>
                <a:ea typeface="+mn-ea"/>
                <a:cs typeface="+mn-cs"/>
              </a:rPr>
              <a:t>          </a:t>
            </a:r>
            <a:r>
              <a:rPr kumimoji="0" lang="en-US" altLang="en-US" sz="2000" b="1" i="0" u="none" strike="noStrike" kern="1200" cap="none" spc="0" normalizeH="0" baseline="0" noProof="0" dirty="0">
                <a:ln>
                  <a:noFill/>
                </a:ln>
                <a:solidFill>
                  <a:srgbClr val="115D90"/>
                </a:solidFill>
                <a:effectLst/>
                <a:uLnTx/>
                <a:uFillTx/>
                <a:latin typeface="Tahoma" pitchFamily="34" charset="0"/>
                <a:ea typeface="+mn-ea"/>
                <a:cs typeface="+mn-cs"/>
              </a:rPr>
              <a:t>Enclosure B4-A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Tahoma" pitchFamily="34" charset="0"/>
                <a:ea typeface="+mn-ea"/>
                <a:cs typeface="+mn-cs"/>
              </a:rPr>
              <a:t>(Intent to Perform as Certified DBE)</a:t>
            </a:r>
          </a:p>
        </p:txBody>
      </p:sp>
      <p:graphicFrame>
        <p:nvGraphicFramePr>
          <p:cNvPr id="3" name="Object 2"/>
          <p:cNvGraphicFramePr>
            <a:graphicFrameLocks noChangeAspect="1"/>
          </p:cNvGraphicFramePr>
          <p:nvPr/>
        </p:nvGraphicFramePr>
        <p:xfrm>
          <a:off x="312738" y="2202158"/>
          <a:ext cx="3610202" cy="3962400"/>
        </p:xfrm>
        <a:graphic>
          <a:graphicData uri="http://schemas.openxmlformats.org/presentationml/2006/ole">
            <mc:AlternateContent xmlns:mc="http://schemas.openxmlformats.org/markup-compatibility/2006">
              <mc:Choice xmlns:v="urn:schemas-microsoft-com:vml" Requires="v">
                <p:oleObj name="Document" r:id="rId6" imgW="6288910" imgH="7672952" progId="Word.Document.8">
                  <p:embed/>
                </p:oleObj>
              </mc:Choice>
              <mc:Fallback>
                <p:oleObj name="Document" r:id="rId6" imgW="6288910" imgH="7672952" progId="Word.Document.8">
                  <p:embed/>
                  <p:pic>
                    <p:nvPicPr>
                      <p:cNvPr id="3" name="Object 2"/>
                      <p:cNvPicPr/>
                      <p:nvPr/>
                    </p:nvPicPr>
                    <p:blipFill>
                      <a:blip r:embed="rId7"/>
                      <a:stretch>
                        <a:fillRect/>
                      </a:stretch>
                    </p:blipFill>
                    <p:spPr>
                      <a:xfrm>
                        <a:off x="312738" y="2202158"/>
                        <a:ext cx="3610202" cy="3962400"/>
                      </a:xfrm>
                      <a:prstGeom prst="rect">
                        <a:avLst/>
                      </a:prstGeom>
                      <a:ln>
                        <a:solidFill>
                          <a:schemeClr val="accent6">
                            <a:lumMod val="60000"/>
                            <a:lumOff val="40000"/>
                          </a:schemeClr>
                        </a:solidFill>
                      </a:ln>
                    </p:spPr>
                  </p:pic>
                </p:oleObj>
              </mc:Fallback>
            </mc:AlternateContent>
          </a:graphicData>
        </a:graphic>
      </p:graphicFrame>
      <p:sp>
        <p:nvSpPr>
          <p:cNvPr id="4" name="Slide Number Placeholder 3"/>
          <p:cNvSpPr>
            <a:spLocks noGrp="1"/>
          </p:cNvSpPr>
          <p:nvPr>
            <p:ph type="sldNum" sz="quarter" idx="7"/>
          </p:nvPr>
        </p:nvSpPr>
        <p:spPr/>
        <p:txBody>
          <a:bodyPr/>
          <a:lstStyle/>
          <a:p>
            <a:pPr marL="0" marR="0" lvl="0" indent="0" algn="r" defTabSz="914034"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034" rtl="0" eaLnBrk="1" fontAlgn="auto" latinLnBrk="0" hangingPunct="1">
                <a:lnSpc>
                  <a:spcPct val="100000"/>
                </a:lnSpc>
                <a:spcBef>
                  <a:spcPts val="0"/>
                </a:spcBef>
                <a:spcAft>
                  <a:spcPts val="0"/>
                </a:spcAft>
                <a:buClrTx/>
                <a:buSzTx/>
                <a:buFontTx/>
                <a:buNone/>
                <a:tabLst/>
                <a:defRPr/>
              </a:pPr>
              <a:t>22</a:t>
            </a:fld>
            <a:endPar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cxnSp>
        <p:nvCxnSpPr>
          <p:cNvPr id="13" name="Straight Connector 12"/>
          <p:cNvCxnSpPr/>
          <p:nvPr/>
        </p:nvCxnSpPr>
        <p:spPr>
          <a:xfrm flipV="1">
            <a:off x="152400" y="1331913"/>
            <a:ext cx="8839200" cy="17016"/>
          </a:xfrm>
          <a:prstGeom prst="line">
            <a:avLst/>
          </a:prstGeom>
          <a:ln w="57150"/>
        </p:spPr>
        <p:style>
          <a:lnRef idx="1">
            <a:schemeClr val="dk1"/>
          </a:lnRef>
          <a:fillRef idx="0">
            <a:schemeClr val="dk1"/>
          </a:fillRef>
          <a:effectRef idx="0">
            <a:schemeClr val="dk1"/>
          </a:effectRef>
          <a:fontRef idx="minor">
            <a:schemeClr val="tx1"/>
          </a:fontRef>
        </p:style>
      </p:cxnSp>
      <p:sp>
        <p:nvSpPr>
          <p:cNvPr id="14" name="Footer Placeholder 1"/>
          <p:cNvSpPr txBox="1">
            <a:spLocks/>
          </p:cNvSpPr>
          <p:nvPr/>
        </p:nvSpPr>
        <p:spPr>
          <a:xfrm>
            <a:off x="762000" y="6451583"/>
            <a:ext cx="7620000" cy="184666"/>
          </a:xfrm>
          <a:prstGeom prst="rect">
            <a:avLst/>
          </a:prstGeom>
        </p:spPr>
        <p:txBody>
          <a:bodyPr wrap="square" lIns="0" tIns="0" rIns="0" bIns="0">
            <a:spAutoFit/>
          </a:bodyPr>
          <a:lstStyle>
            <a:defPPr>
              <a:defRPr lang="en-US"/>
            </a:defPPr>
            <a:lvl1pPr marL="0" algn="ctr" defTabSz="914034" rtl="0" eaLnBrk="1" latinLnBrk="0" hangingPunct="1">
              <a:defRPr sz="1800" kern="1200">
                <a:solidFill>
                  <a:schemeClr val="tx1">
                    <a:tint val="75000"/>
                  </a:schemeClr>
                </a:solidFill>
                <a:latin typeface="+mn-lt"/>
                <a:ea typeface="+mn-ea"/>
                <a:cs typeface="+mn-cs"/>
              </a:defRPr>
            </a:lvl1pPr>
            <a:lvl2pPr marL="457016" algn="l" defTabSz="914034" rtl="0" eaLnBrk="1" latinLnBrk="0" hangingPunct="1">
              <a:defRPr sz="1800" kern="1200">
                <a:solidFill>
                  <a:schemeClr val="tx1"/>
                </a:solidFill>
                <a:latin typeface="+mn-lt"/>
                <a:ea typeface="+mn-ea"/>
                <a:cs typeface="+mn-cs"/>
              </a:defRPr>
            </a:lvl2pPr>
            <a:lvl3pPr marL="914034" algn="l" defTabSz="914034" rtl="0" eaLnBrk="1" latinLnBrk="0" hangingPunct="1">
              <a:defRPr sz="1800" kern="1200">
                <a:solidFill>
                  <a:schemeClr val="tx1"/>
                </a:solidFill>
                <a:latin typeface="+mn-lt"/>
                <a:ea typeface="+mn-ea"/>
                <a:cs typeface="+mn-cs"/>
              </a:defRPr>
            </a:lvl3pPr>
            <a:lvl4pPr marL="1371049" algn="l" defTabSz="914034" rtl="0" eaLnBrk="1" latinLnBrk="0" hangingPunct="1">
              <a:defRPr sz="1800" kern="1200">
                <a:solidFill>
                  <a:schemeClr val="tx1"/>
                </a:solidFill>
                <a:latin typeface="+mn-lt"/>
                <a:ea typeface="+mn-ea"/>
                <a:cs typeface="+mn-cs"/>
              </a:defRPr>
            </a:lvl4pPr>
            <a:lvl5pPr marL="1828068" algn="l" defTabSz="914034" rtl="0" eaLnBrk="1" latinLnBrk="0" hangingPunct="1">
              <a:defRPr sz="1800" kern="1200">
                <a:solidFill>
                  <a:schemeClr val="tx1"/>
                </a:solidFill>
                <a:latin typeface="+mn-lt"/>
                <a:ea typeface="+mn-ea"/>
                <a:cs typeface="+mn-cs"/>
              </a:defRPr>
            </a:lvl5pPr>
            <a:lvl6pPr marL="2285083" algn="l" defTabSz="914034" rtl="0" eaLnBrk="1" latinLnBrk="0" hangingPunct="1">
              <a:defRPr sz="1800" kern="1200">
                <a:solidFill>
                  <a:schemeClr val="tx1"/>
                </a:solidFill>
                <a:latin typeface="+mn-lt"/>
                <a:ea typeface="+mn-ea"/>
                <a:cs typeface="+mn-cs"/>
              </a:defRPr>
            </a:lvl6pPr>
            <a:lvl7pPr marL="2742100" algn="l" defTabSz="914034" rtl="0" eaLnBrk="1" latinLnBrk="0" hangingPunct="1">
              <a:defRPr sz="1800" kern="1200">
                <a:solidFill>
                  <a:schemeClr val="tx1"/>
                </a:solidFill>
                <a:latin typeface="+mn-lt"/>
                <a:ea typeface="+mn-ea"/>
                <a:cs typeface="+mn-cs"/>
              </a:defRPr>
            </a:lvl7pPr>
            <a:lvl8pPr marL="3199116" algn="l" defTabSz="914034" rtl="0" eaLnBrk="1" latinLnBrk="0" hangingPunct="1">
              <a:defRPr sz="1800" kern="1200">
                <a:solidFill>
                  <a:schemeClr val="tx1"/>
                </a:solidFill>
                <a:latin typeface="+mn-lt"/>
                <a:ea typeface="+mn-ea"/>
                <a:cs typeface="+mn-cs"/>
              </a:defRPr>
            </a:lvl8pPr>
            <a:lvl9pPr marL="3656132" algn="l" defTabSz="914034" rtl="0" eaLnBrk="1" latinLnBrk="0" hangingPunct="1">
              <a:defRPr sz="1800" kern="1200">
                <a:solidFill>
                  <a:schemeClr val="tx1"/>
                </a:solidFill>
                <a:latin typeface="+mn-lt"/>
                <a:ea typeface="+mn-ea"/>
                <a:cs typeface="+mn-cs"/>
              </a:defRPr>
            </a:lvl9pP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RT/OCI    		                        DBE /SBE/ACDBE REQUIREMENTS                                     UPDATED 01.12.2022</a:t>
            </a:r>
          </a:p>
        </p:txBody>
      </p:sp>
    </p:spTree>
    <p:extLst>
      <p:ext uri="{BB962C8B-B14F-4D97-AF65-F5344CB8AC3E}">
        <p14:creationId xmlns:p14="http://schemas.microsoft.com/office/powerpoint/2010/main" val="186434862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11" descr="CLE HopkinsLogo"/>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0" y="152400"/>
            <a:ext cx="1890713"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5"/>
          <p:cNvSpPr>
            <a:spLocks noChangeArrowheads="1"/>
          </p:cNvSpPr>
          <p:nvPr/>
        </p:nvSpPr>
        <p:spPr bwMode="auto">
          <a:xfrm>
            <a:off x="1981200" y="357435"/>
            <a:ext cx="64008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ahoma" pitchFamily="34" charset="0"/>
              </a:defRPr>
            </a:lvl1pPr>
            <a:lvl2pPr marL="742950" indent="-285750">
              <a:defRPr sz="2800">
                <a:solidFill>
                  <a:schemeClr val="tx1"/>
                </a:solidFill>
                <a:latin typeface="Tahoma" pitchFamily="34" charset="0"/>
              </a:defRPr>
            </a:lvl2pPr>
            <a:lvl3pPr marL="1143000" indent="-228600">
              <a:defRPr sz="2800">
                <a:solidFill>
                  <a:schemeClr val="tx1"/>
                </a:solidFill>
                <a:latin typeface="Tahoma" pitchFamily="34" charset="0"/>
              </a:defRPr>
            </a:lvl3pPr>
            <a:lvl4pPr marL="1600200" indent="-228600">
              <a:defRPr sz="2800">
                <a:solidFill>
                  <a:schemeClr val="tx1"/>
                </a:solidFill>
                <a:latin typeface="Tahoma" pitchFamily="34" charset="0"/>
              </a:defRPr>
            </a:lvl4pPr>
            <a:lvl5pPr marL="2057400" indent="-228600">
              <a:defRPr sz="2800">
                <a:solidFill>
                  <a:schemeClr val="tx1"/>
                </a:solidFill>
                <a:latin typeface="Tahoma" pitchFamily="34" charset="0"/>
              </a:defRPr>
            </a:lvl5pPr>
            <a:lvl6pPr marL="2514600" indent="-228600" eaLnBrk="0" fontAlgn="base" hangingPunct="0">
              <a:spcBef>
                <a:spcPct val="0"/>
              </a:spcBef>
              <a:spcAft>
                <a:spcPct val="0"/>
              </a:spcAft>
              <a:defRPr sz="2800">
                <a:solidFill>
                  <a:schemeClr val="tx1"/>
                </a:solidFill>
                <a:latin typeface="Tahoma" pitchFamily="34" charset="0"/>
              </a:defRPr>
            </a:lvl6pPr>
            <a:lvl7pPr marL="2971800" indent="-228600" eaLnBrk="0" fontAlgn="base" hangingPunct="0">
              <a:spcBef>
                <a:spcPct val="0"/>
              </a:spcBef>
              <a:spcAft>
                <a:spcPct val="0"/>
              </a:spcAft>
              <a:defRPr sz="2800">
                <a:solidFill>
                  <a:schemeClr val="tx1"/>
                </a:solidFill>
                <a:latin typeface="Tahoma" pitchFamily="34" charset="0"/>
              </a:defRPr>
            </a:lvl7pPr>
            <a:lvl8pPr marL="3429000" indent="-228600" eaLnBrk="0" fontAlgn="base" hangingPunct="0">
              <a:spcBef>
                <a:spcPct val="0"/>
              </a:spcBef>
              <a:spcAft>
                <a:spcPct val="0"/>
              </a:spcAft>
              <a:defRPr sz="2800">
                <a:solidFill>
                  <a:schemeClr val="tx1"/>
                </a:solidFill>
                <a:latin typeface="Tahoma" pitchFamily="34" charset="0"/>
              </a:defRPr>
            </a:lvl8pPr>
            <a:lvl9pPr marL="3886200" indent="-228600" eaLnBrk="0" fontAlgn="base" hangingPunct="0">
              <a:spcBef>
                <a:spcPct val="0"/>
              </a:spcBef>
              <a:spcAft>
                <a:spcPct val="0"/>
              </a:spcAft>
              <a:defRPr sz="2800">
                <a:solidFill>
                  <a:schemeClr val="tx1"/>
                </a:solidFill>
                <a:latin typeface="Tahoma"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70C0"/>
                </a:solidFill>
                <a:effectLst/>
                <a:uLnTx/>
                <a:uFillTx/>
                <a:latin typeface="Tahoma" pitchFamily="34" charset="0"/>
                <a:ea typeface="+mn-ea"/>
                <a:cs typeface="+mn-cs"/>
              </a:rPr>
              <a:t>5b.  </a:t>
            </a:r>
            <a:r>
              <a:rPr kumimoji="0" lang="en-US" altLang="en-US" sz="2800" b="1" i="0" u="none" strike="noStrike" kern="1200" cap="all" spc="0" normalizeH="0" baseline="0" noProof="0" dirty="0">
                <a:ln>
                  <a:noFill/>
                </a:ln>
                <a:solidFill>
                  <a:srgbClr val="0070C0"/>
                </a:solidFill>
                <a:effectLst/>
                <a:uLnTx/>
                <a:uFillTx/>
                <a:latin typeface="Tahoma" pitchFamily="34" charset="0"/>
                <a:ea typeface="+mn-ea"/>
                <a:cs typeface="+mn-cs"/>
              </a:rPr>
              <a:t>Good Faith Effort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Tahoma" pitchFamily="34" charset="0"/>
                <a:ea typeface="+mn-ea"/>
                <a:cs typeface="+mn-cs"/>
              </a:rPr>
              <a:t>(49 CFR Part 26.53)</a:t>
            </a:r>
          </a:p>
        </p:txBody>
      </p:sp>
      <p:pic>
        <p:nvPicPr>
          <p:cNvPr id="5126" name="Picture 10" descr="GOOD FAITH EFFO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9902" y="1583956"/>
            <a:ext cx="3124200" cy="463029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 name="Diagram 1"/>
          <p:cNvGraphicFramePr/>
          <p:nvPr/>
        </p:nvGraphicFramePr>
        <p:xfrm>
          <a:off x="533400" y="1361331"/>
          <a:ext cx="4524375" cy="48561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Slide Number Placeholder 3"/>
          <p:cNvSpPr>
            <a:spLocks noGrp="1"/>
          </p:cNvSpPr>
          <p:nvPr>
            <p:ph type="sldNum" sz="quarter" idx="7"/>
          </p:nvPr>
        </p:nvSpPr>
        <p:spPr/>
        <p:txBody>
          <a:bodyPr/>
          <a:lstStyle/>
          <a:p>
            <a:pPr marL="0" marR="0" lvl="0" indent="0" algn="r" defTabSz="914034"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034" rtl="0" eaLnBrk="1" fontAlgn="auto" latinLnBrk="0" hangingPunct="1">
                <a:lnSpc>
                  <a:spcPct val="100000"/>
                </a:lnSpc>
                <a:spcBef>
                  <a:spcPts val="0"/>
                </a:spcBef>
                <a:spcAft>
                  <a:spcPts val="0"/>
                </a:spcAft>
                <a:buClrTx/>
                <a:buSzTx/>
                <a:buFontTx/>
                <a:buNone/>
                <a:tabLst/>
                <a:defRPr/>
              </a:pPr>
              <a:t>23</a:t>
            </a:fld>
            <a:endPar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cxnSp>
        <p:nvCxnSpPr>
          <p:cNvPr id="8" name="Straight Connector 7"/>
          <p:cNvCxnSpPr/>
          <p:nvPr/>
        </p:nvCxnSpPr>
        <p:spPr>
          <a:xfrm flipV="1">
            <a:off x="152400" y="1331913"/>
            <a:ext cx="8839200" cy="17016"/>
          </a:xfrm>
          <a:prstGeom prst="line">
            <a:avLst/>
          </a:prstGeom>
          <a:ln w="57150"/>
        </p:spPr>
        <p:style>
          <a:lnRef idx="1">
            <a:schemeClr val="dk1"/>
          </a:lnRef>
          <a:fillRef idx="0">
            <a:schemeClr val="dk1"/>
          </a:fillRef>
          <a:effectRef idx="0">
            <a:schemeClr val="dk1"/>
          </a:effectRef>
          <a:fontRef idx="minor">
            <a:schemeClr val="tx1"/>
          </a:fontRef>
        </p:style>
      </p:cxnSp>
      <p:sp>
        <p:nvSpPr>
          <p:cNvPr id="9" name="Footer Placeholder 1"/>
          <p:cNvSpPr txBox="1">
            <a:spLocks/>
          </p:cNvSpPr>
          <p:nvPr/>
        </p:nvSpPr>
        <p:spPr>
          <a:xfrm>
            <a:off x="762000" y="6451852"/>
            <a:ext cx="7620000" cy="184666"/>
          </a:xfrm>
          <a:prstGeom prst="rect">
            <a:avLst/>
          </a:prstGeom>
        </p:spPr>
        <p:txBody>
          <a:bodyPr wrap="square" lIns="0" tIns="0" rIns="0" bIns="0">
            <a:spAutoFit/>
          </a:bodyPr>
          <a:lstStyle>
            <a:defPPr>
              <a:defRPr lang="en-US"/>
            </a:defPPr>
            <a:lvl1pPr marL="0" algn="ctr" defTabSz="914034" rtl="0" eaLnBrk="1" latinLnBrk="0" hangingPunct="1">
              <a:defRPr sz="1800" kern="1200">
                <a:solidFill>
                  <a:schemeClr val="tx1">
                    <a:tint val="75000"/>
                  </a:schemeClr>
                </a:solidFill>
                <a:latin typeface="+mn-lt"/>
                <a:ea typeface="+mn-ea"/>
                <a:cs typeface="+mn-cs"/>
              </a:defRPr>
            </a:lvl1pPr>
            <a:lvl2pPr marL="457016" algn="l" defTabSz="914034" rtl="0" eaLnBrk="1" latinLnBrk="0" hangingPunct="1">
              <a:defRPr sz="1800" kern="1200">
                <a:solidFill>
                  <a:schemeClr val="tx1"/>
                </a:solidFill>
                <a:latin typeface="+mn-lt"/>
                <a:ea typeface="+mn-ea"/>
                <a:cs typeface="+mn-cs"/>
              </a:defRPr>
            </a:lvl2pPr>
            <a:lvl3pPr marL="914034" algn="l" defTabSz="914034" rtl="0" eaLnBrk="1" latinLnBrk="0" hangingPunct="1">
              <a:defRPr sz="1800" kern="1200">
                <a:solidFill>
                  <a:schemeClr val="tx1"/>
                </a:solidFill>
                <a:latin typeface="+mn-lt"/>
                <a:ea typeface="+mn-ea"/>
                <a:cs typeface="+mn-cs"/>
              </a:defRPr>
            </a:lvl3pPr>
            <a:lvl4pPr marL="1371049" algn="l" defTabSz="914034" rtl="0" eaLnBrk="1" latinLnBrk="0" hangingPunct="1">
              <a:defRPr sz="1800" kern="1200">
                <a:solidFill>
                  <a:schemeClr val="tx1"/>
                </a:solidFill>
                <a:latin typeface="+mn-lt"/>
                <a:ea typeface="+mn-ea"/>
                <a:cs typeface="+mn-cs"/>
              </a:defRPr>
            </a:lvl4pPr>
            <a:lvl5pPr marL="1828068" algn="l" defTabSz="914034" rtl="0" eaLnBrk="1" latinLnBrk="0" hangingPunct="1">
              <a:defRPr sz="1800" kern="1200">
                <a:solidFill>
                  <a:schemeClr val="tx1"/>
                </a:solidFill>
                <a:latin typeface="+mn-lt"/>
                <a:ea typeface="+mn-ea"/>
                <a:cs typeface="+mn-cs"/>
              </a:defRPr>
            </a:lvl5pPr>
            <a:lvl6pPr marL="2285083" algn="l" defTabSz="914034" rtl="0" eaLnBrk="1" latinLnBrk="0" hangingPunct="1">
              <a:defRPr sz="1800" kern="1200">
                <a:solidFill>
                  <a:schemeClr val="tx1"/>
                </a:solidFill>
                <a:latin typeface="+mn-lt"/>
                <a:ea typeface="+mn-ea"/>
                <a:cs typeface="+mn-cs"/>
              </a:defRPr>
            </a:lvl6pPr>
            <a:lvl7pPr marL="2742100" algn="l" defTabSz="914034" rtl="0" eaLnBrk="1" latinLnBrk="0" hangingPunct="1">
              <a:defRPr sz="1800" kern="1200">
                <a:solidFill>
                  <a:schemeClr val="tx1"/>
                </a:solidFill>
                <a:latin typeface="+mn-lt"/>
                <a:ea typeface="+mn-ea"/>
                <a:cs typeface="+mn-cs"/>
              </a:defRPr>
            </a:lvl7pPr>
            <a:lvl8pPr marL="3199116" algn="l" defTabSz="914034" rtl="0" eaLnBrk="1" latinLnBrk="0" hangingPunct="1">
              <a:defRPr sz="1800" kern="1200">
                <a:solidFill>
                  <a:schemeClr val="tx1"/>
                </a:solidFill>
                <a:latin typeface="+mn-lt"/>
                <a:ea typeface="+mn-ea"/>
                <a:cs typeface="+mn-cs"/>
              </a:defRPr>
            </a:lvl8pPr>
            <a:lvl9pPr marL="3656132" algn="l" defTabSz="914034" rtl="0" eaLnBrk="1" latinLnBrk="0" hangingPunct="1">
              <a:defRPr sz="1800" kern="1200">
                <a:solidFill>
                  <a:schemeClr val="tx1"/>
                </a:solidFill>
                <a:latin typeface="+mn-lt"/>
                <a:ea typeface="+mn-ea"/>
                <a:cs typeface="+mn-cs"/>
              </a:defRPr>
            </a:lvl9pP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RT/OCI                      	     FEDERAL PROGRAMS REQUIREMENTS                                          UPDATED 01.12.2022</a:t>
            </a:r>
          </a:p>
        </p:txBody>
      </p:sp>
    </p:spTree>
    <p:extLst>
      <p:ext uri="{BB962C8B-B14F-4D97-AF65-F5344CB8AC3E}">
        <p14:creationId xmlns:p14="http://schemas.microsoft.com/office/powerpoint/2010/main" val="152849860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idx="4294967295"/>
          </p:nvPr>
        </p:nvSpPr>
        <p:spPr>
          <a:xfrm>
            <a:off x="2136022" y="396837"/>
            <a:ext cx="6675120" cy="623248"/>
          </a:xfrm>
        </p:spPr>
        <p:txBody>
          <a:bodyPr/>
          <a:lstStyle/>
          <a:p>
            <a:pPr algn="ctr" eaLnBrk="1" hangingPunct="1"/>
            <a:r>
              <a:rPr lang="en-US" altLang="en-US" sz="2400" b="1" dirty="0">
                <a:solidFill>
                  <a:srgbClr val="0070C0"/>
                </a:solidFill>
                <a:latin typeface="Tahoma" pitchFamily="34" charset="0"/>
                <a:cs typeface="Tahoma" pitchFamily="34" charset="0"/>
              </a:rPr>
              <a:t>5c1.  ENCLOSURE B-6 </a:t>
            </a:r>
            <a:br>
              <a:rPr lang="en-US" altLang="en-US" sz="2400" b="1" dirty="0">
                <a:solidFill>
                  <a:srgbClr val="0070C0"/>
                </a:solidFill>
                <a:latin typeface="Tahoma" pitchFamily="34" charset="0"/>
                <a:cs typeface="Tahoma" pitchFamily="34" charset="0"/>
              </a:rPr>
            </a:br>
            <a:r>
              <a:rPr lang="en-US" altLang="en-US" sz="165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en-US" altLang="en-US" sz="1650" b="1" dirty="0">
                <a:solidFill>
                  <a:schemeClr val="tx1"/>
                </a:solidFill>
                <a:latin typeface="Tahoma" panose="020B0604030504040204" pitchFamily="34" charset="0"/>
                <a:ea typeface="Tahoma" panose="020B0604030504040204" pitchFamily="34" charset="0"/>
                <a:cs typeface="Tahoma" panose="020B0604030504040204" pitchFamily="34" charset="0"/>
              </a:rPr>
              <a:t>NON CERTIFIED </a:t>
            </a:r>
            <a:r>
              <a:rPr lang="en-US" altLang="en-US" sz="1650" dirty="0">
                <a:solidFill>
                  <a:schemeClr val="tx1"/>
                </a:solidFill>
                <a:latin typeface="Tahoma" panose="020B0604030504040204" pitchFamily="34" charset="0"/>
                <a:ea typeface="Tahoma" panose="020B0604030504040204" pitchFamily="34" charset="0"/>
                <a:cs typeface="Tahoma" panose="020B0604030504040204" pitchFamily="34" charset="0"/>
              </a:rPr>
              <a:t>DBE/SBE PARTICIPATION PLAN)</a:t>
            </a:r>
            <a:endParaRPr lang="en-US" altLang="en-US" sz="165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10245" name="Picture 11" descr="CLE HopkinsLogo"/>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0" y="152400"/>
            <a:ext cx="1890713"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0919" t="18548" r="20000" b="16957"/>
          <a:stretch/>
        </p:blipFill>
        <p:spPr bwMode="auto">
          <a:xfrm>
            <a:off x="571500" y="1428789"/>
            <a:ext cx="8001000" cy="4895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7"/>
          </p:nvPr>
        </p:nvSpPr>
        <p:spPr/>
        <p:txBody>
          <a:bodyPr/>
          <a:lstStyle/>
          <a:p>
            <a:pPr marL="0" marR="0" lvl="0" indent="0" algn="r" defTabSz="914034"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034" rtl="0" eaLnBrk="1" fontAlgn="auto" latinLnBrk="0" hangingPunct="1">
                <a:lnSpc>
                  <a:spcPct val="100000"/>
                </a:lnSpc>
                <a:spcBef>
                  <a:spcPts val="0"/>
                </a:spcBef>
                <a:spcAft>
                  <a:spcPts val="0"/>
                </a:spcAft>
                <a:buClrTx/>
                <a:buSzTx/>
                <a:buFontTx/>
                <a:buNone/>
                <a:tabLst/>
                <a:defRPr/>
              </a:pPr>
              <a:t>24</a:t>
            </a:fld>
            <a:endPar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cxnSp>
        <p:nvCxnSpPr>
          <p:cNvPr id="7" name="Straight Connector 6"/>
          <p:cNvCxnSpPr/>
          <p:nvPr/>
        </p:nvCxnSpPr>
        <p:spPr>
          <a:xfrm flipV="1">
            <a:off x="152400" y="1331913"/>
            <a:ext cx="8839200" cy="17016"/>
          </a:xfrm>
          <a:prstGeom prst="line">
            <a:avLst/>
          </a:prstGeom>
          <a:ln w="57150"/>
        </p:spPr>
        <p:style>
          <a:lnRef idx="1">
            <a:schemeClr val="dk1"/>
          </a:lnRef>
          <a:fillRef idx="0">
            <a:schemeClr val="dk1"/>
          </a:fillRef>
          <a:effectRef idx="0">
            <a:schemeClr val="dk1"/>
          </a:effectRef>
          <a:fontRef idx="minor">
            <a:schemeClr val="tx1"/>
          </a:fontRef>
        </p:style>
      </p:cxnSp>
      <p:sp>
        <p:nvSpPr>
          <p:cNvPr id="8" name="Footer Placeholder 1"/>
          <p:cNvSpPr txBox="1">
            <a:spLocks/>
          </p:cNvSpPr>
          <p:nvPr/>
        </p:nvSpPr>
        <p:spPr>
          <a:xfrm>
            <a:off x="589922" y="6457633"/>
            <a:ext cx="7810500" cy="184666"/>
          </a:xfrm>
          <a:prstGeom prst="rect">
            <a:avLst/>
          </a:prstGeom>
        </p:spPr>
        <p:txBody>
          <a:bodyPr wrap="square" lIns="0" tIns="0" rIns="0" bIns="0">
            <a:spAutoFit/>
          </a:bodyPr>
          <a:lstStyle>
            <a:defPPr>
              <a:defRPr lang="en-US"/>
            </a:defPPr>
            <a:lvl1pPr marL="0" algn="ctr" defTabSz="914034" rtl="0" eaLnBrk="1" latinLnBrk="0" hangingPunct="1">
              <a:defRPr sz="1800" kern="1200">
                <a:solidFill>
                  <a:schemeClr val="tx1">
                    <a:tint val="75000"/>
                  </a:schemeClr>
                </a:solidFill>
                <a:latin typeface="+mn-lt"/>
                <a:ea typeface="+mn-ea"/>
                <a:cs typeface="+mn-cs"/>
              </a:defRPr>
            </a:lvl1pPr>
            <a:lvl2pPr marL="457016" algn="l" defTabSz="914034" rtl="0" eaLnBrk="1" latinLnBrk="0" hangingPunct="1">
              <a:defRPr sz="1800" kern="1200">
                <a:solidFill>
                  <a:schemeClr val="tx1"/>
                </a:solidFill>
                <a:latin typeface="+mn-lt"/>
                <a:ea typeface="+mn-ea"/>
                <a:cs typeface="+mn-cs"/>
              </a:defRPr>
            </a:lvl2pPr>
            <a:lvl3pPr marL="914034" algn="l" defTabSz="914034" rtl="0" eaLnBrk="1" latinLnBrk="0" hangingPunct="1">
              <a:defRPr sz="1800" kern="1200">
                <a:solidFill>
                  <a:schemeClr val="tx1"/>
                </a:solidFill>
                <a:latin typeface="+mn-lt"/>
                <a:ea typeface="+mn-ea"/>
                <a:cs typeface="+mn-cs"/>
              </a:defRPr>
            </a:lvl3pPr>
            <a:lvl4pPr marL="1371049" algn="l" defTabSz="914034" rtl="0" eaLnBrk="1" latinLnBrk="0" hangingPunct="1">
              <a:defRPr sz="1800" kern="1200">
                <a:solidFill>
                  <a:schemeClr val="tx1"/>
                </a:solidFill>
                <a:latin typeface="+mn-lt"/>
                <a:ea typeface="+mn-ea"/>
                <a:cs typeface="+mn-cs"/>
              </a:defRPr>
            </a:lvl4pPr>
            <a:lvl5pPr marL="1828068" algn="l" defTabSz="914034" rtl="0" eaLnBrk="1" latinLnBrk="0" hangingPunct="1">
              <a:defRPr sz="1800" kern="1200">
                <a:solidFill>
                  <a:schemeClr val="tx1"/>
                </a:solidFill>
                <a:latin typeface="+mn-lt"/>
                <a:ea typeface="+mn-ea"/>
                <a:cs typeface="+mn-cs"/>
              </a:defRPr>
            </a:lvl5pPr>
            <a:lvl6pPr marL="2285083" algn="l" defTabSz="914034" rtl="0" eaLnBrk="1" latinLnBrk="0" hangingPunct="1">
              <a:defRPr sz="1800" kern="1200">
                <a:solidFill>
                  <a:schemeClr val="tx1"/>
                </a:solidFill>
                <a:latin typeface="+mn-lt"/>
                <a:ea typeface="+mn-ea"/>
                <a:cs typeface="+mn-cs"/>
              </a:defRPr>
            </a:lvl6pPr>
            <a:lvl7pPr marL="2742100" algn="l" defTabSz="914034" rtl="0" eaLnBrk="1" latinLnBrk="0" hangingPunct="1">
              <a:defRPr sz="1800" kern="1200">
                <a:solidFill>
                  <a:schemeClr val="tx1"/>
                </a:solidFill>
                <a:latin typeface="+mn-lt"/>
                <a:ea typeface="+mn-ea"/>
                <a:cs typeface="+mn-cs"/>
              </a:defRPr>
            </a:lvl7pPr>
            <a:lvl8pPr marL="3199116" algn="l" defTabSz="914034" rtl="0" eaLnBrk="1" latinLnBrk="0" hangingPunct="1">
              <a:defRPr sz="1800" kern="1200">
                <a:solidFill>
                  <a:schemeClr val="tx1"/>
                </a:solidFill>
                <a:latin typeface="+mn-lt"/>
                <a:ea typeface="+mn-ea"/>
                <a:cs typeface="+mn-cs"/>
              </a:defRPr>
            </a:lvl8pPr>
            <a:lvl9pPr marL="3656132" algn="l" defTabSz="914034" rtl="0" eaLnBrk="1" latinLnBrk="0" hangingPunct="1">
              <a:defRPr sz="1800" kern="1200">
                <a:solidFill>
                  <a:schemeClr val="tx1"/>
                </a:solidFill>
                <a:latin typeface="+mn-lt"/>
                <a:ea typeface="+mn-ea"/>
                <a:cs typeface="+mn-cs"/>
              </a:defRPr>
            </a:lvl9pP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RT/OCI      		                      FEDERAL PROGRAMS REQUIREMENTS                                   UPDATED 01.12.2022</a:t>
            </a:r>
          </a:p>
        </p:txBody>
      </p:sp>
    </p:spTree>
    <p:extLst>
      <p:ext uri="{BB962C8B-B14F-4D97-AF65-F5344CB8AC3E}">
        <p14:creationId xmlns:p14="http://schemas.microsoft.com/office/powerpoint/2010/main" val="4481830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idx="4294967295"/>
          </p:nvPr>
        </p:nvSpPr>
        <p:spPr>
          <a:xfrm>
            <a:off x="1890713" y="381000"/>
            <a:ext cx="7024687" cy="861774"/>
          </a:xfrm>
        </p:spPr>
        <p:txBody>
          <a:bodyPr/>
          <a:lstStyle/>
          <a:p>
            <a:pPr algn="ctr" eaLnBrk="1" hangingPunct="1">
              <a:tabLst>
                <a:tab pos="0" algn="l"/>
                <a:tab pos="576263" algn="l"/>
                <a:tab pos="1196975" algn="l"/>
                <a:tab pos="1425575" algn="l"/>
              </a:tabLst>
            </a:pPr>
            <a:r>
              <a:rPr lang="en-US" altLang="en-US" sz="2600" b="1" dirty="0">
                <a:solidFill>
                  <a:srgbClr val="0070C0"/>
                </a:solidFill>
                <a:latin typeface="Tahoma" pitchFamily="34" charset="0"/>
                <a:cs typeface="Tahoma" pitchFamily="34" charset="0"/>
              </a:rPr>
              <a:t>5c2. ENCLOSURE </a:t>
            </a:r>
            <a:r>
              <a:rPr lang="en-US" altLang="en-US" sz="2400" b="1" dirty="0">
                <a:solidFill>
                  <a:srgbClr val="0070C0"/>
                </a:solidFill>
                <a:ea typeface="Tahoma" panose="020B0604030504040204" pitchFamily="34" charset="0"/>
                <a:cs typeface="Tahoma" panose="020B0604030504040204" pitchFamily="34" charset="0"/>
              </a:rPr>
              <a:t>B-4B </a:t>
            </a:r>
            <a:br>
              <a:rPr lang="en-US" altLang="en-US" sz="2400" b="1" dirty="0">
                <a:solidFill>
                  <a:schemeClr val="tx1"/>
                </a:solidFill>
                <a:ea typeface="Tahoma" panose="020B0604030504040204" pitchFamily="34" charset="0"/>
                <a:cs typeface="Tahoma" panose="020B0604030504040204" pitchFamily="34" charset="0"/>
              </a:rPr>
            </a:br>
            <a:r>
              <a:rPr lang="en-US" altLang="en-US" sz="1500" cap="all" dirty="0">
                <a:solidFill>
                  <a:schemeClr val="tx1"/>
                </a:solidFill>
                <a:latin typeface="Tahoma" panose="020B0604030504040204" pitchFamily="34" charset="0"/>
                <a:ea typeface="Tahoma" panose="020B0604030504040204" pitchFamily="34" charset="0"/>
                <a:cs typeface="Tahoma" panose="020B0604030504040204" pitchFamily="34" charset="0"/>
              </a:rPr>
              <a:t>(letter of intent to perform as a non-certified dbe/acdbe AND sbe subcontractor/sub-consultant)</a:t>
            </a:r>
          </a:p>
        </p:txBody>
      </p:sp>
      <p:pic>
        <p:nvPicPr>
          <p:cNvPr id="11268" name="Picture 11" descr="CLE HopkinsLogo"/>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0" y="152400"/>
            <a:ext cx="1890713"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838200" y="1880654"/>
            <a:ext cx="7171782" cy="4367558"/>
            <a:chOff x="1016372" y="1670144"/>
            <a:chExt cx="6683927" cy="4445860"/>
          </a:xfrm>
        </p:grpSpPr>
        <p:graphicFrame>
          <p:nvGraphicFramePr>
            <p:cNvPr id="11271" name="Object 1"/>
            <p:cNvGraphicFramePr>
              <a:graphicFrameLocks noChangeAspect="1"/>
            </p:cNvGraphicFramePr>
            <p:nvPr/>
          </p:nvGraphicFramePr>
          <p:xfrm>
            <a:off x="1016372" y="1865697"/>
            <a:ext cx="3107498" cy="4250307"/>
          </p:xfrm>
          <a:graphic>
            <a:graphicData uri="http://schemas.openxmlformats.org/presentationml/2006/ole">
              <mc:AlternateContent xmlns:mc="http://schemas.openxmlformats.org/markup-compatibility/2006">
                <mc:Choice xmlns:v="urn:schemas-microsoft-com:vml" Requires="v">
                  <p:oleObj name="Document" r:id="rId4" imgW="6060085" imgH="8093688" progId="Word.Document.8">
                    <p:embed/>
                  </p:oleObj>
                </mc:Choice>
                <mc:Fallback>
                  <p:oleObj name="Document" r:id="rId4" imgW="6060085" imgH="8093688" progId="Word.Document.8">
                    <p:embed/>
                    <p:pic>
                      <p:nvPicPr>
                        <p:cNvPr id="11271" name="Object 1"/>
                        <p:cNvPicPr>
                          <a:picLocks noChangeAspect="1" noChangeArrowheads="1"/>
                        </p:cNvPicPr>
                        <p:nvPr/>
                      </p:nvPicPr>
                      <p:blipFill>
                        <a:blip r:embed="rId5"/>
                        <a:srcRect/>
                        <a:stretch>
                          <a:fillRect/>
                        </a:stretch>
                      </p:blipFill>
                      <p:spPr bwMode="auto">
                        <a:xfrm>
                          <a:off x="1016372" y="1865697"/>
                          <a:ext cx="3107498" cy="4250307"/>
                        </a:xfrm>
                        <a:prstGeom prst="rect">
                          <a:avLst/>
                        </a:prstGeom>
                        <a:noFill/>
                        <a:ln>
                          <a:noFill/>
                        </a:ln>
                      </p:spPr>
                    </p:pic>
                  </p:oleObj>
                </mc:Fallback>
              </mc:AlternateContent>
            </a:graphicData>
          </a:graphic>
        </p:graphicFrame>
        <p:graphicFrame>
          <p:nvGraphicFramePr>
            <p:cNvPr id="11272" name="Object 2"/>
            <p:cNvGraphicFramePr>
              <a:graphicFrameLocks noChangeAspect="1"/>
            </p:cNvGraphicFramePr>
            <p:nvPr/>
          </p:nvGraphicFramePr>
          <p:xfrm>
            <a:off x="4638217" y="1670144"/>
            <a:ext cx="3062082" cy="4248150"/>
          </p:xfrm>
          <a:graphic>
            <a:graphicData uri="http://schemas.openxmlformats.org/presentationml/2006/ole">
              <mc:AlternateContent xmlns:mc="http://schemas.openxmlformats.org/markup-compatibility/2006">
                <mc:Choice xmlns:v="urn:schemas-microsoft-com:vml" Requires="v">
                  <p:oleObj name="Document" r:id="rId6" imgW="6112609" imgH="7341474" progId="Word.Document.8">
                    <p:embed/>
                  </p:oleObj>
                </mc:Choice>
                <mc:Fallback>
                  <p:oleObj name="Document" r:id="rId6" imgW="6112609" imgH="7341474" progId="Word.Document.8">
                    <p:embed/>
                    <p:pic>
                      <p:nvPicPr>
                        <p:cNvPr id="11272"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8217" y="1670144"/>
                          <a:ext cx="3062082" cy="4248150"/>
                        </a:xfrm>
                        <a:prstGeom prst="rect">
                          <a:avLst/>
                        </a:prstGeom>
                        <a:noFill/>
                        <a:ln>
                          <a:noFill/>
                        </a:ln>
                      </p:spPr>
                    </p:pic>
                  </p:oleObj>
                </mc:Fallback>
              </mc:AlternateContent>
            </a:graphicData>
          </a:graphic>
        </p:graphicFrame>
      </p:grpSp>
      <p:sp>
        <p:nvSpPr>
          <p:cNvPr id="4" name="Slide Number Placeholder 3"/>
          <p:cNvSpPr>
            <a:spLocks noGrp="1"/>
          </p:cNvSpPr>
          <p:nvPr>
            <p:ph type="sldNum" sz="quarter" idx="7"/>
          </p:nvPr>
        </p:nvSpPr>
        <p:spPr/>
        <p:txBody>
          <a:bodyPr/>
          <a:lstStyle/>
          <a:p>
            <a:pPr marL="0" marR="0" lvl="0" indent="0" algn="r" defTabSz="914034"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034" rtl="0" eaLnBrk="1" fontAlgn="auto" latinLnBrk="0" hangingPunct="1">
                <a:lnSpc>
                  <a:spcPct val="100000"/>
                </a:lnSpc>
                <a:spcBef>
                  <a:spcPts val="0"/>
                </a:spcBef>
                <a:spcAft>
                  <a:spcPts val="0"/>
                </a:spcAft>
                <a:buClrTx/>
                <a:buSzTx/>
                <a:buFontTx/>
                <a:buNone/>
                <a:tabLst/>
                <a:defRPr/>
              </a:pPr>
              <a:t>25</a:t>
            </a:fld>
            <a:endPar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cxnSp>
        <p:nvCxnSpPr>
          <p:cNvPr id="9" name="Straight Connector 8"/>
          <p:cNvCxnSpPr/>
          <p:nvPr/>
        </p:nvCxnSpPr>
        <p:spPr>
          <a:xfrm flipV="1">
            <a:off x="152400" y="1331913"/>
            <a:ext cx="8839200" cy="17016"/>
          </a:xfrm>
          <a:prstGeom prst="line">
            <a:avLst/>
          </a:prstGeom>
          <a:ln w="57150"/>
        </p:spPr>
        <p:style>
          <a:lnRef idx="1">
            <a:schemeClr val="dk1"/>
          </a:lnRef>
          <a:fillRef idx="0">
            <a:schemeClr val="dk1"/>
          </a:fillRef>
          <a:effectRef idx="0">
            <a:schemeClr val="dk1"/>
          </a:effectRef>
          <a:fontRef idx="minor">
            <a:schemeClr val="tx1"/>
          </a:fontRef>
        </p:style>
      </p:cxnSp>
      <p:sp>
        <p:nvSpPr>
          <p:cNvPr id="10" name="Footer Placeholder 1"/>
          <p:cNvSpPr txBox="1">
            <a:spLocks/>
          </p:cNvSpPr>
          <p:nvPr/>
        </p:nvSpPr>
        <p:spPr>
          <a:xfrm>
            <a:off x="838200" y="6448522"/>
            <a:ext cx="7772400" cy="184666"/>
          </a:xfrm>
          <a:prstGeom prst="rect">
            <a:avLst/>
          </a:prstGeom>
        </p:spPr>
        <p:txBody>
          <a:bodyPr wrap="square" lIns="0" tIns="0" rIns="0" bIns="0">
            <a:spAutoFit/>
          </a:bodyPr>
          <a:lstStyle>
            <a:defPPr>
              <a:defRPr lang="en-US"/>
            </a:defPPr>
            <a:lvl1pPr marL="0" algn="ctr" defTabSz="914034" rtl="0" eaLnBrk="1" latinLnBrk="0" hangingPunct="1">
              <a:defRPr sz="1800" kern="1200">
                <a:solidFill>
                  <a:schemeClr val="tx1">
                    <a:tint val="75000"/>
                  </a:schemeClr>
                </a:solidFill>
                <a:latin typeface="+mn-lt"/>
                <a:ea typeface="+mn-ea"/>
                <a:cs typeface="+mn-cs"/>
              </a:defRPr>
            </a:lvl1pPr>
            <a:lvl2pPr marL="457016" algn="l" defTabSz="914034" rtl="0" eaLnBrk="1" latinLnBrk="0" hangingPunct="1">
              <a:defRPr sz="1800" kern="1200">
                <a:solidFill>
                  <a:schemeClr val="tx1"/>
                </a:solidFill>
                <a:latin typeface="+mn-lt"/>
                <a:ea typeface="+mn-ea"/>
                <a:cs typeface="+mn-cs"/>
              </a:defRPr>
            </a:lvl2pPr>
            <a:lvl3pPr marL="914034" algn="l" defTabSz="914034" rtl="0" eaLnBrk="1" latinLnBrk="0" hangingPunct="1">
              <a:defRPr sz="1800" kern="1200">
                <a:solidFill>
                  <a:schemeClr val="tx1"/>
                </a:solidFill>
                <a:latin typeface="+mn-lt"/>
                <a:ea typeface="+mn-ea"/>
                <a:cs typeface="+mn-cs"/>
              </a:defRPr>
            </a:lvl3pPr>
            <a:lvl4pPr marL="1371049" algn="l" defTabSz="914034" rtl="0" eaLnBrk="1" latinLnBrk="0" hangingPunct="1">
              <a:defRPr sz="1800" kern="1200">
                <a:solidFill>
                  <a:schemeClr val="tx1"/>
                </a:solidFill>
                <a:latin typeface="+mn-lt"/>
                <a:ea typeface="+mn-ea"/>
                <a:cs typeface="+mn-cs"/>
              </a:defRPr>
            </a:lvl4pPr>
            <a:lvl5pPr marL="1828068" algn="l" defTabSz="914034" rtl="0" eaLnBrk="1" latinLnBrk="0" hangingPunct="1">
              <a:defRPr sz="1800" kern="1200">
                <a:solidFill>
                  <a:schemeClr val="tx1"/>
                </a:solidFill>
                <a:latin typeface="+mn-lt"/>
                <a:ea typeface="+mn-ea"/>
                <a:cs typeface="+mn-cs"/>
              </a:defRPr>
            </a:lvl5pPr>
            <a:lvl6pPr marL="2285083" algn="l" defTabSz="914034" rtl="0" eaLnBrk="1" latinLnBrk="0" hangingPunct="1">
              <a:defRPr sz="1800" kern="1200">
                <a:solidFill>
                  <a:schemeClr val="tx1"/>
                </a:solidFill>
                <a:latin typeface="+mn-lt"/>
                <a:ea typeface="+mn-ea"/>
                <a:cs typeface="+mn-cs"/>
              </a:defRPr>
            </a:lvl6pPr>
            <a:lvl7pPr marL="2742100" algn="l" defTabSz="914034" rtl="0" eaLnBrk="1" latinLnBrk="0" hangingPunct="1">
              <a:defRPr sz="1800" kern="1200">
                <a:solidFill>
                  <a:schemeClr val="tx1"/>
                </a:solidFill>
                <a:latin typeface="+mn-lt"/>
                <a:ea typeface="+mn-ea"/>
                <a:cs typeface="+mn-cs"/>
              </a:defRPr>
            </a:lvl7pPr>
            <a:lvl8pPr marL="3199116" algn="l" defTabSz="914034" rtl="0" eaLnBrk="1" latinLnBrk="0" hangingPunct="1">
              <a:defRPr sz="1800" kern="1200">
                <a:solidFill>
                  <a:schemeClr val="tx1"/>
                </a:solidFill>
                <a:latin typeface="+mn-lt"/>
                <a:ea typeface="+mn-ea"/>
                <a:cs typeface="+mn-cs"/>
              </a:defRPr>
            </a:lvl8pPr>
            <a:lvl9pPr marL="3656132" algn="l" defTabSz="914034" rtl="0" eaLnBrk="1" latinLnBrk="0" hangingPunct="1">
              <a:defRPr sz="1800" kern="1200">
                <a:solidFill>
                  <a:schemeClr val="tx1"/>
                </a:solidFill>
                <a:latin typeface="+mn-lt"/>
                <a:ea typeface="+mn-ea"/>
                <a:cs typeface="+mn-cs"/>
              </a:defRPr>
            </a:lvl9pP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RT/OCI                      	   FEDERAL PROGRAMS REQUIREMENTS                                   UPDATED 01.12.2022</a:t>
            </a:r>
          </a:p>
        </p:txBody>
      </p:sp>
    </p:spTree>
    <p:extLst>
      <p:ext uri="{BB962C8B-B14F-4D97-AF65-F5344CB8AC3E}">
        <p14:creationId xmlns:p14="http://schemas.microsoft.com/office/powerpoint/2010/main" val="354438981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idx="4294967295"/>
          </p:nvPr>
        </p:nvSpPr>
        <p:spPr>
          <a:xfrm>
            <a:off x="1890713" y="411296"/>
            <a:ext cx="7100887" cy="661720"/>
          </a:xfrm>
        </p:spPr>
        <p:txBody>
          <a:bodyPr/>
          <a:lstStyle/>
          <a:p>
            <a:pPr algn="ctr" eaLnBrk="1" hangingPunct="1"/>
            <a:r>
              <a:rPr lang="en-US" altLang="en-US" sz="2600" b="1" dirty="0">
                <a:solidFill>
                  <a:srgbClr val="0070C0"/>
                </a:solidFill>
                <a:latin typeface="Tahoma" pitchFamily="34" charset="0"/>
                <a:cs typeface="Tahoma" pitchFamily="34" charset="0"/>
              </a:rPr>
              <a:t>5d1.  ENCLOSURE B-8</a:t>
            </a:r>
            <a:br>
              <a:rPr lang="en-US" altLang="en-US" b="1" dirty="0">
                <a:solidFill>
                  <a:schemeClr val="tx1"/>
                </a:solidFill>
                <a:latin typeface="Tahoma" pitchFamily="34" charset="0"/>
                <a:cs typeface="Tahoma" pitchFamily="34" charset="0"/>
              </a:rPr>
            </a:br>
            <a:r>
              <a:rPr lang="en-US" altLang="en-US" sz="1700" dirty="0">
                <a:solidFill>
                  <a:schemeClr val="tx1"/>
                </a:solidFill>
                <a:latin typeface="Tahoma" pitchFamily="34" charset="0"/>
                <a:cs typeface="Tahoma" pitchFamily="34" charset="0"/>
              </a:rPr>
              <a:t>(</a:t>
            </a:r>
            <a:r>
              <a:rPr lang="en-US" altLang="en-US" sz="1700" cap="all" dirty="0">
                <a:solidFill>
                  <a:schemeClr val="tx1"/>
                </a:solidFill>
                <a:latin typeface="Tahoma" pitchFamily="34" charset="0"/>
                <a:cs typeface="Tahoma" pitchFamily="34" charset="0"/>
              </a:rPr>
              <a:t>ALL Tier Subcontractors/Sub-consultants</a:t>
            </a:r>
            <a:r>
              <a:rPr lang="en-US" altLang="en-US" sz="1700" dirty="0">
                <a:solidFill>
                  <a:schemeClr val="tx1"/>
                </a:solidFill>
                <a:latin typeface="Tahoma" pitchFamily="34" charset="0"/>
                <a:cs typeface="Tahoma" pitchFamily="34" charset="0"/>
              </a:rPr>
              <a:t>)</a:t>
            </a:r>
          </a:p>
        </p:txBody>
      </p:sp>
      <p:pic>
        <p:nvPicPr>
          <p:cNvPr id="12293" name="Picture 11" descr="CLE HopkinsLogo"/>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0" y="152400"/>
            <a:ext cx="1890713"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0510" t="21755" r="21123" b="13102"/>
          <a:stretch/>
        </p:blipFill>
        <p:spPr bwMode="auto">
          <a:xfrm>
            <a:off x="609600" y="1723933"/>
            <a:ext cx="7772400" cy="4628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7"/>
          </p:nvPr>
        </p:nvSpPr>
        <p:spPr/>
        <p:txBody>
          <a:bodyPr/>
          <a:lstStyle/>
          <a:p>
            <a:pPr marL="0" marR="0" lvl="0" indent="0" algn="r" defTabSz="914034"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034" rtl="0" eaLnBrk="1" fontAlgn="auto" latinLnBrk="0" hangingPunct="1">
                <a:lnSpc>
                  <a:spcPct val="100000"/>
                </a:lnSpc>
                <a:spcBef>
                  <a:spcPts val="0"/>
                </a:spcBef>
                <a:spcAft>
                  <a:spcPts val="0"/>
                </a:spcAft>
                <a:buClrTx/>
                <a:buSzTx/>
                <a:buFontTx/>
                <a:buNone/>
                <a:tabLst/>
                <a:defRPr/>
              </a:pPr>
              <a:t>26</a:t>
            </a:fld>
            <a:endPar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cxnSp>
        <p:nvCxnSpPr>
          <p:cNvPr id="7" name="Straight Connector 6"/>
          <p:cNvCxnSpPr/>
          <p:nvPr/>
        </p:nvCxnSpPr>
        <p:spPr>
          <a:xfrm flipV="1">
            <a:off x="152400" y="1331913"/>
            <a:ext cx="8839200" cy="17016"/>
          </a:xfrm>
          <a:prstGeom prst="line">
            <a:avLst/>
          </a:prstGeom>
          <a:ln w="57150"/>
        </p:spPr>
        <p:style>
          <a:lnRef idx="1">
            <a:schemeClr val="dk1"/>
          </a:lnRef>
          <a:fillRef idx="0">
            <a:schemeClr val="dk1"/>
          </a:fillRef>
          <a:effectRef idx="0">
            <a:schemeClr val="dk1"/>
          </a:effectRef>
          <a:fontRef idx="minor">
            <a:schemeClr val="tx1"/>
          </a:fontRef>
        </p:style>
      </p:cxnSp>
      <p:sp>
        <p:nvSpPr>
          <p:cNvPr id="8" name="Footer Placeholder 1"/>
          <p:cNvSpPr txBox="1">
            <a:spLocks/>
          </p:cNvSpPr>
          <p:nvPr/>
        </p:nvSpPr>
        <p:spPr>
          <a:xfrm>
            <a:off x="685800" y="6470274"/>
            <a:ext cx="7620000" cy="184666"/>
          </a:xfrm>
          <a:prstGeom prst="rect">
            <a:avLst/>
          </a:prstGeom>
        </p:spPr>
        <p:txBody>
          <a:bodyPr wrap="square" lIns="0" tIns="0" rIns="0" bIns="0">
            <a:spAutoFit/>
          </a:bodyPr>
          <a:lstStyle>
            <a:defPPr>
              <a:defRPr lang="en-US"/>
            </a:defPPr>
            <a:lvl1pPr marL="0" algn="ctr" defTabSz="914034" rtl="0" eaLnBrk="1" latinLnBrk="0" hangingPunct="1">
              <a:defRPr sz="1800" kern="1200">
                <a:solidFill>
                  <a:schemeClr val="tx1">
                    <a:tint val="75000"/>
                  </a:schemeClr>
                </a:solidFill>
                <a:latin typeface="+mn-lt"/>
                <a:ea typeface="+mn-ea"/>
                <a:cs typeface="+mn-cs"/>
              </a:defRPr>
            </a:lvl1pPr>
            <a:lvl2pPr marL="457016" algn="l" defTabSz="914034" rtl="0" eaLnBrk="1" latinLnBrk="0" hangingPunct="1">
              <a:defRPr sz="1800" kern="1200">
                <a:solidFill>
                  <a:schemeClr val="tx1"/>
                </a:solidFill>
                <a:latin typeface="+mn-lt"/>
                <a:ea typeface="+mn-ea"/>
                <a:cs typeface="+mn-cs"/>
              </a:defRPr>
            </a:lvl2pPr>
            <a:lvl3pPr marL="914034" algn="l" defTabSz="914034" rtl="0" eaLnBrk="1" latinLnBrk="0" hangingPunct="1">
              <a:defRPr sz="1800" kern="1200">
                <a:solidFill>
                  <a:schemeClr val="tx1"/>
                </a:solidFill>
                <a:latin typeface="+mn-lt"/>
                <a:ea typeface="+mn-ea"/>
                <a:cs typeface="+mn-cs"/>
              </a:defRPr>
            </a:lvl3pPr>
            <a:lvl4pPr marL="1371049" algn="l" defTabSz="914034" rtl="0" eaLnBrk="1" latinLnBrk="0" hangingPunct="1">
              <a:defRPr sz="1800" kern="1200">
                <a:solidFill>
                  <a:schemeClr val="tx1"/>
                </a:solidFill>
                <a:latin typeface="+mn-lt"/>
                <a:ea typeface="+mn-ea"/>
                <a:cs typeface="+mn-cs"/>
              </a:defRPr>
            </a:lvl4pPr>
            <a:lvl5pPr marL="1828068" algn="l" defTabSz="914034" rtl="0" eaLnBrk="1" latinLnBrk="0" hangingPunct="1">
              <a:defRPr sz="1800" kern="1200">
                <a:solidFill>
                  <a:schemeClr val="tx1"/>
                </a:solidFill>
                <a:latin typeface="+mn-lt"/>
                <a:ea typeface="+mn-ea"/>
                <a:cs typeface="+mn-cs"/>
              </a:defRPr>
            </a:lvl5pPr>
            <a:lvl6pPr marL="2285083" algn="l" defTabSz="914034" rtl="0" eaLnBrk="1" latinLnBrk="0" hangingPunct="1">
              <a:defRPr sz="1800" kern="1200">
                <a:solidFill>
                  <a:schemeClr val="tx1"/>
                </a:solidFill>
                <a:latin typeface="+mn-lt"/>
                <a:ea typeface="+mn-ea"/>
                <a:cs typeface="+mn-cs"/>
              </a:defRPr>
            </a:lvl6pPr>
            <a:lvl7pPr marL="2742100" algn="l" defTabSz="914034" rtl="0" eaLnBrk="1" latinLnBrk="0" hangingPunct="1">
              <a:defRPr sz="1800" kern="1200">
                <a:solidFill>
                  <a:schemeClr val="tx1"/>
                </a:solidFill>
                <a:latin typeface="+mn-lt"/>
                <a:ea typeface="+mn-ea"/>
                <a:cs typeface="+mn-cs"/>
              </a:defRPr>
            </a:lvl7pPr>
            <a:lvl8pPr marL="3199116" algn="l" defTabSz="914034" rtl="0" eaLnBrk="1" latinLnBrk="0" hangingPunct="1">
              <a:defRPr sz="1800" kern="1200">
                <a:solidFill>
                  <a:schemeClr val="tx1"/>
                </a:solidFill>
                <a:latin typeface="+mn-lt"/>
                <a:ea typeface="+mn-ea"/>
                <a:cs typeface="+mn-cs"/>
              </a:defRPr>
            </a:lvl8pPr>
            <a:lvl9pPr marL="3656132" algn="l" defTabSz="914034" rtl="0" eaLnBrk="1" latinLnBrk="0" hangingPunct="1">
              <a:defRPr sz="1800" kern="1200">
                <a:solidFill>
                  <a:schemeClr val="tx1"/>
                </a:solidFill>
                <a:latin typeface="+mn-lt"/>
                <a:ea typeface="+mn-ea"/>
                <a:cs typeface="+mn-cs"/>
              </a:defRPr>
            </a:lvl9pP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RT/OCI         		                   FEDERAL PROGRAMS REQUIREMENTS                                   UPDATED 01.12.2022</a:t>
            </a:r>
          </a:p>
        </p:txBody>
      </p:sp>
    </p:spTree>
    <p:extLst>
      <p:ext uri="{BB962C8B-B14F-4D97-AF65-F5344CB8AC3E}">
        <p14:creationId xmlns:p14="http://schemas.microsoft.com/office/powerpoint/2010/main" val="100093434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8"/>
          <p:cNvPicPr>
            <a:picLocks noChangeAspect="1" noChangeArrowheads="1"/>
          </p:cNvPicPr>
          <p:nvPr/>
        </p:nvPicPr>
        <p:blipFill>
          <a:blip r:embed="rId3">
            <a:extLst>
              <a:ext uri="{28A0092B-C50C-407E-A947-70E740481C1C}">
                <a14:useLocalDpi xmlns:a14="http://schemas.microsoft.com/office/drawing/2010/main" val="0"/>
              </a:ext>
            </a:extLst>
          </a:blip>
          <a:srcRect l="27142" t="8530" r="38264" b="11795"/>
          <a:stretch>
            <a:fillRect/>
          </a:stretch>
        </p:blipFill>
        <p:spPr bwMode="auto">
          <a:xfrm>
            <a:off x="5374893" y="1807936"/>
            <a:ext cx="2787748" cy="4419600"/>
          </a:xfrm>
          <a:prstGeom prst="rect">
            <a:avLst/>
          </a:prstGeom>
          <a:noFill/>
          <a:ln w="9525" algn="ctr">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13316" name="Rectangle 2"/>
          <p:cNvSpPr>
            <a:spLocks noGrp="1" noChangeArrowheads="1"/>
          </p:cNvSpPr>
          <p:nvPr>
            <p:ph type="title" idx="4294967295"/>
          </p:nvPr>
        </p:nvSpPr>
        <p:spPr>
          <a:xfrm>
            <a:off x="2057400" y="360324"/>
            <a:ext cx="5715000" cy="707886"/>
          </a:xfrm>
        </p:spPr>
        <p:txBody>
          <a:bodyPr/>
          <a:lstStyle/>
          <a:p>
            <a:pPr algn="ctr" eaLnBrk="1" hangingPunct="1"/>
            <a:r>
              <a:rPr lang="en-US" altLang="en-US" sz="2600" b="1" dirty="0">
                <a:solidFill>
                  <a:srgbClr val="0070C0"/>
                </a:solidFill>
                <a:latin typeface="Tahoma" pitchFamily="34" charset="0"/>
                <a:cs typeface="Tahoma" pitchFamily="34" charset="0"/>
              </a:rPr>
              <a:t>5e1.   ENCLOSURE B-9 </a:t>
            </a:r>
            <a:br>
              <a:rPr lang="en-US" altLang="en-US" b="1" dirty="0">
                <a:solidFill>
                  <a:schemeClr val="tx1"/>
                </a:solidFill>
                <a:latin typeface="Tahoma" pitchFamily="34" charset="0"/>
                <a:cs typeface="Tahoma" pitchFamily="34" charset="0"/>
              </a:rPr>
            </a:br>
            <a:r>
              <a:rPr lang="en-US" altLang="en-US" sz="2000" dirty="0">
                <a:solidFill>
                  <a:schemeClr val="tx1"/>
                </a:solidFill>
                <a:latin typeface="Tahoma" pitchFamily="34" charset="0"/>
                <a:cs typeface="Tahoma" pitchFamily="34" charset="0"/>
              </a:rPr>
              <a:t>(EMERGENCY FORM)</a:t>
            </a:r>
          </a:p>
        </p:txBody>
      </p:sp>
      <p:pic>
        <p:nvPicPr>
          <p:cNvPr id="13317" name="Picture 11" descr="CLE HopkinsLogo"/>
          <p:cNvPicPr>
            <a:picLocks noChangeAspect="1" noChangeArrowheads="1"/>
          </p:cNvPicPr>
          <p:nvPr/>
        </p:nvPicPr>
        <p:blipFill>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0" y="152400"/>
            <a:ext cx="1890713"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Rectangle 5"/>
          <p:cNvSpPr>
            <a:spLocks noChangeArrowheads="1"/>
          </p:cNvSpPr>
          <p:nvPr/>
        </p:nvSpPr>
        <p:spPr bwMode="auto">
          <a:xfrm>
            <a:off x="228600" y="1768475"/>
            <a:ext cx="4267200" cy="963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ahoma" pitchFamily="34" charset="0"/>
              </a:defRPr>
            </a:lvl1pPr>
            <a:lvl2pPr marL="742950" indent="-285750">
              <a:defRPr sz="2800">
                <a:solidFill>
                  <a:schemeClr val="tx1"/>
                </a:solidFill>
                <a:latin typeface="Tahoma" pitchFamily="34" charset="0"/>
              </a:defRPr>
            </a:lvl2pPr>
            <a:lvl3pPr marL="1143000" indent="-228600">
              <a:defRPr sz="2800">
                <a:solidFill>
                  <a:schemeClr val="tx1"/>
                </a:solidFill>
                <a:latin typeface="Tahoma" pitchFamily="34" charset="0"/>
              </a:defRPr>
            </a:lvl3pPr>
            <a:lvl4pPr marL="1600200" indent="-228600">
              <a:defRPr sz="2800">
                <a:solidFill>
                  <a:schemeClr val="tx1"/>
                </a:solidFill>
                <a:latin typeface="Tahoma" pitchFamily="34" charset="0"/>
              </a:defRPr>
            </a:lvl4pPr>
            <a:lvl5pPr marL="2057400" indent="-228600">
              <a:defRPr sz="2800">
                <a:solidFill>
                  <a:schemeClr val="tx1"/>
                </a:solidFill>
                <a:latin typeface="Tahoma" pitchFamily="34" charset="0"/>
              </a:defRPr>
            </a:lvl5pPr>
            <a:lvl6pPr marL="2514600" indent="-228600" eaLnBrk="0" fontAlgn="base" hangingPunct="0">
              <a:spcBef>
                <a:spcPct val="0"/>
              </a:spcBef>
              <a:spcAft>
                <a:spcPct val="0"/>
              </a:spcAft>
              <a:defRPr sz="2800">
                <a:solidFill>
                  <a:schemeClr val="tx1"/>
                </a:solidFill>
                <a:latin typeface="Tahoma" pitchFamily="34" charset="0"/>
              </a:defRPr>
            </a:lvl6pPr>
            <a:lvl7pPr marL="2971800" indent="-228600" eaLnBrk="0" fontAlgn="base" hangingPunct="0">
              <a:spcBef>
                <a:spcPct val="0"/>
              </a:spcBef>
              <a:spcAft>
                <a:spcPct val="0"/>
              </a:spcAft>
              <a:defRPr sz="2800">
                <a:solidFill>
                  <a:schemeClr val="tx1"/>
                </a:solidFill>
                <a:latin typeface="Tahoma" pitchFamily="34" charset="0"/>
              </a:defRPr>
            </a:lvl7pPr>
            <a:lvl8pPr marL="3429000" indent="-228600" eaLnBrk="0" fontAlgn="base" hangingPunct="0">
              <a:spcBef>
                <a:spcPct val="0"/>
              </a:spcBef>
              <a:spcAft>
                <a:spcPct val="0"/>
              </a:spcAft>
              <a:defRPr sz="2800">
                <a:solidFill>
                  <a:schemeClr val="tx1"/>
                </a:solidFill>
                <a:latin typeface="Tahoma" pitchFamily="34" charset="0"/>
              </a:defRPr>
            </a:lvl8pPr>
            <a:lvl9pPr marL="3886200" indent="-228600" eaLnBrk="0" fontAlgn="base" hangingPunct="0">
              <a:spcBef>
                <a:spcPct val="0"/>
              </a:spcBef>
              <a:spcAft>
                <a:spcPct val="0"/>
              </a:spcAft>
              <a:defRPr sz="2800">
                <a:solidFill>
                  <a:schemeClr val="tx1"/>
                </a:solidFill>
                <a:latin typeface="Tahoma" pitchFamily="34" charset="0"/>
              </a:defRPr>
            </a:lvl9pPr>
          </a:lstStyle>
          <a:p>
            <a:pPr marL="0" marR="0" lvl="0" indent="0" algn="ctr" defTabSz="914400" rtl="0" eaLnBrk="0" fontAlgn="base" latinLnBrk="0" hangingPunct="0">
              <a:lnSpc>
                <a:spcPct val="125000"/>
              </a:lnSpc>
              <a:spcBef>
                <a:spcPct val="0"/>
              </a:spcBef>
              <a:spcAft>
                <a:spcPct val="0"/>
              </a:spcAft>
              <a:buClrTx/>
              <a:buSzTx/>
              <a:buFontTx/>
              <a:buNone/>
              <a:tabLst/>
              <a:defRPr/>
            </a:pPr>
            <a:r>
              <a:rPr kumimoji="0" lang="en-US" altLang="en-US" sz="2400" b="1" i="0" u="sng" strike="noStrike" kern="1200" cap="none" spc="0" normalizeH="0" baseline="0" noProof="0" dirty="0">
                <a:ln>
                  <a:noFill/>
                </a:ln>
                <a:solidFill>
                  <a:srgbClr val="C00000"/>
                </a:solidFill>
                <a:effectLst/>
                <a:uLnTx/>
                <a:uFillTx/>
                <a:latin typeface="Tahoma" pitchFamily="34" charset="0"/>
                <a:ea typeface="+mn-ea"/>
                <a:cs typeface="+mn-cs"/>
              </a:rPr>
              <a:t>Emergency Form Requirements:</a:t>
            </a:r>
          </a:p>
        </p:txBody>
      </p:sp>
      <p:sp>
        <p:nvSpPr>
          <p:cNvPr id="13319" name="Rectangle 8"/>
          <p:cNvSpPr>
            <a:spLocks noChangeArrowheads="1"/>
          </p:cNvSpPr>
          <p:nvPr/>
        </p:nvSpPr>
        <p:spPr bwMode="auto">
          <a:xfrm>
            <a:off x="261026" y="2895600"/>
            <a:ext cx="5113867" cy="2893100"/>
          </a:xfrm>
          <a:prstGeom prst="rect">
            <a:avLst/>
          </a:prstGeom>
          <a:noFill/>
          <a:ln w="38100" algn="ctr">
            <a:noFill/>
            <a:miter lim="800000"/>
            <a:headEnd/>
            <a:tailEnd/>
          </a:ln>
          <a:effectLst/>
        </p:spPr>
        <p:txBody>
          <a:bodyPr wrap="square">
            <a:spAutoFit/>
          </a:bodyPr>
          <a:lstStyle>
            <a:lvl1pPr>
              <a:defRPr sz="2800">
                <a:solidFill>
                  <a:schemeClr val="tx1"/>
                </a:solidFill>
                <a:latin typeface="Tahoma" pitchFamily="34" charset="0"/>
              </a:defRPr>
            </a:lvl1pPr>
            <a:lvl2pPr marL="742950" indent="-285750">
              <a:defRPr sz="2800">
                <a:solidFill>
                  <a:schemeClr val="tx1"/>
                </a:solidFill>
                <a:latin typeface="Tahoma" pitchFamily="34" charset="0"/>
              </a:defRPr>
            </a:lvl2pPr>
            <a:lvl3pPr marL="1143000" indent="-228600">
              <a:defRPr sz="2800">
                <a:solidFill>
                  <a:schemeClr val="tx1"/>
                </a:solidFill>
                <a:latin typeface="Tahoma" pitchFamily="34" charset="0"/>
              </a:defRPr>
            </a:lvl3pPr>
            <a:lvl4pPr marL="1600200" indent="-228600">
              <a:defRPr sz="2800">
                <a:solidFill>
                  <a:schemeClr val="tx1"/>
                </a:solidFill>
                <a:latin typeface="Tahoma" pitchFamily="34" charset="0"/>
              </a:defRPr>
            </a:lvl4pPr>
            <a:lvl5pPr marL="2057400" indent="-228600">
              <a:defRPr sz="2800">
                <a:solidFill>
                  <a:schemeClr val="tx1"/>
                </a:solidFill>
                <a:latin typeface="Tahoma" pitchFamily="34" charset="0"/>
              </a:defRPr>
            </a:lvl5pPr>
            <a:lvl6pPr marL="2514600" indent="-228600" eaLnBrk="0" fontAlgn="base" hangingPunct="0">
              <a:spcBef>
                <a:spcPct val="0"/>
              </a:spcBef>
              <a:spcAft>
                <a:spcPct val="0"/>
              </a:spcAft>
              <a:defRPr sz="2800">
                <a:solidFill>
                  <a:schemeClr val="tx1"/>
                </a:solidFill>
                <a:latin typeface="Tahoma" pitchFamily="34" charset="0"/>
              </a:defRPr>
            </a:lvl6pPr>
            <a:lvl7pPr marL="2971800" indent="-228600" eaLnBrk="0" fontAlgn="base" hangingPunct="0">
              <a:spcBef>
                <a:spcPct val="0"/>
              </a:spcBef>
              <a:spcAft>
                <a:spcPct val="0"/>
              </a:spcAft>
              <a:defRPr sz="2800">
                <a:solidFill>
                  <a:schemeClr val="tx1"/>
                </a:solidFill>
                <a:latin typeface="Tahoma" pitchFamily="34" charset="0"/>
              </a:defRPr>
            </a:lvl7pPr>
            <a:lvl8pPr marL="3429000" indent="-228600" eaLnBrk="0" fontAlgn="base" hangingPunct="0">
              <a:spcBef>
                <a:spcPct val="0"/>
              </a:spcBef>
              <a:spcAft>
                <a:spcPct val="0"/>
              </a:spcAft>
              <a:defRPr sz="2800">
                <a:solidFill>
                  <a:schemeClr val="tx1"/>
                </a:solidFill>
                <a:latin typeface="Tahoma" pitchFamily="34" charset="0"/>
              </a:defRPr>
            </a:lvl8pPr>
            <a:lvl9pPr marL="3886200" indent="-228600" eaLnBrk="0" fontAlgn="base" hangingPunct="0">
              <a:spcBef>
                <a:spcPct val="0"/>
              </a:spcBef>
              <a:spcAft>
                <a:spcPct val="0"/>
              </a:spcAft>
              <a:defRPr sz="2800">
                <a:solidFill>
                  <a:schemeClr val="tx1"/>
                </a:solidFill>
                <a:latin typeface="Tahoma" pitchFamily="34" charset="0"/>
              </a:defRPr>
            </a:lvl9pPr>
          </a:lstStyle>
          <a:p>
            <a:pPr marL="457200" marR="0" lvl="0" indent="-457200" algn="l" defTabSz="914400" rtl="0" eaLnBrk="0" fontAlgn="base" latinLnBrk="0" hangingPunct="0">
              <a:lnSpc>
                <a:spcPct val="100000"/>
              </a:lnSpc>
              <a:spcBef>
                <a:spcPct val="0"/>
              </a:spcBef>
              <a:spcAft>
                <a:spcPct val="0"/>
              </a:spcAft>
              <a:buClrTx/>
              <a:buSzTx/>
              <a:buFontTx/>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ahoma" pitchFamily="34" charset="0"/>
                <a:ea typeface="+mn-ea"/>
                <a:cs typeface="+mn-cs"/>
              </a:rPr>
              <a:t>Acquire prior approval before utilization of sub/s</a:t>
            </a:r>
          </a:p>
          <a:p>
            <a:pPr marL="457200" marR="0" lvl="0" indent="-457200" algn="l" defTabSz="914400" rtl="0" eaLnBrk="0" fontAlgn="base" latinLnBrk="0" hangingPunct="0">
              <a:lnSpc>
                <a:spcPct val="150000"/>
              </a:lnSpc>
              <a:spcBef>
                <a:spcPct val="0"/>
              </a:spcBef>
              <a:spcAft>
                <a:spcPct val="0"/>
              </a:spcAft>
              <a:buClrTx/>
              <a:buSzTx/>
              <a:buFontTx/>
              <a:buAutoNum type="arabicPeriod"/>
              <a:tabLst/>
              <a:defRPr/>
            </a:pPr>
            <a:endParaRPr kumimoji="0" lang="en-US" altLang="en-US" sz="1200" b="1" i="0" u="none" strike="noStrike" kern="1200" cap="none" spc="0" normalizeH="0" baseline="0" noProof="0" dirty="0">
              <a:ln>
                <a:noFill/>
              </a:ln>
              <a:solidFill>
                <a:srgbClr val="000000"/>
              </a:solidFill>
              <a:effectLst/>
              <a:uLnTx/>
              <a:uFillTx/>
              <a:latin typeface="Tahoma" pitchFamily="34" charset="0"/>
              <a:ea typeface="+mn-ea"/>
              <a:cs typeface="+mn-cs"/>
            </a:endParaRPr>
          </a:p>
          <a:p>
            <a:pPr marL="457200" marR="0" lvl="0" indent="-457200" algn="l" defTabSz="914400" rtl="0" eaLnBrk="0" fontAlgn="base" latinLnBrk="0" hangingPunct="0">
              <a:lnSpc>
                <a:spcPct val="100000"/>
              </a:lnSpc>
              <a:spcBef>
                <a:spcPct val="0"/>
              </a:spcBef>
              <a:spcAft>
                <a:spcPct val="0"/>
              </a:spcAft>
              <a:buClrTx/>
              <a:buSzTx/>
              <a:buFontTx/>
              <a:buAutoNum type="arabicPeriod" startAt="2"/>
              <a:tabLst/>
              <a:defRPr/>
            </a:pPr>
            <a:r>
              <a:rPr kumimoji="0" lang="en-US" altLang="en-US" sz="2000" b="1" i="0" u="none" strike="noStrike" kern="1200" cap="none" spc="0" normalizeH="0" baseline="0" noProof="0" dirty="0">
                <a:ln>
                  <a:noFill/>
                </a:ln>
                <a:solidFill>
                  <a:srgbClr val="0070C0"/>
                </a:solidFill>
                <a:effectLst/>
                <a:uLnTx/>
                <a:uFillTx/>
                <a:latin typeface="Tahoma" pitchFamily="34" charset="0"/>
                <a:ea typeface="+mn-ea"/>
                <a:cs typeface="+mn-cs"/>
              </a:rPr>
              <a:t>Submit revised documents to add/exclude a sub</a:t>
            </a:r>
          </a:p>
          <a:p>
            <a:pPr marL="1085850" marR="0" lvl="1"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US" altLang="en-US" sz="1600" b="1" i="0" u="none" strike="noStrike" kern="1200" cap="none" spc="0" normalizeH="0" baseline="0" noProof="0" dirty="0">
                <a:ln>
                  <a:noFill/>
                </a:ln>
                <a:solidFill>
                  <a:srgbClr val="000000"/>
                </a:solidFill>
                <a:effectLst/>
                <a:uLnTx/>
                <a:uFillTx/>
                <a:latin typeface="Tahoma" pitchFamily="34" charset="0"/>
                <a:ea typeface="+mn-ea"/>
                <a:cs typeface="+mn-cs"/>
              </a:rPr>
              <a:t>For DBE – B-3, B-2, B-4A</a:t>
            </a:r>
          </a:p>
          <a:p>
            <a:pPr marL="1085850" marR="0" lvl="1"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US" altLang="en-US" sz="1600" b="1" i="0" u="none" strike="noStrike" kern="1200" cap="none" spc="0" normalizeH="0" baseline="0" noProof="0" dirty="0">
                <a:ln>
                  <a:noFill/>
                </a:ln>
                <a:solidFill>
                  <a:srgbClr val="000000"/>
                </a:solidFill>
                <a:effectLst/>
                <a:uLnTx/>
                <a:uFillTx/>
                <a:latin typeface="Tahoma" pitchFamily="34" charset="0"/>
                <a:ea typeface="+mn-ea"/>
                <a:cs typeface="+mn-cs"/>
              </a:rPr>
              <a:t>Non DBE – B6, B-4B</a:t>
            </a:r>
          </a:p>
          <a:p>
            <a:pPr marL="1085850" marR="0" lvl="1"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US" altLang="en-US" sz="1600" b="1" i="0" u="none" strike="noStrike" kern="1200" cap="none" spc="0" normalizeH="0" baseline="0" noProof="0" dirty="0">
                <a:ln>
                  <a:noFill/>
                </a:ln>
                <a:solidFill>
                  <a:srgbClr val="000000"/>
                </a:solidFill>
                <a:effectLst/>
                <a:uLnTx/>
                <a:uFillTx/>
                <a:latin typeface="Tahoma" pitchFamily="34" charset="0"/>
                <a:ea typeface="+mn-ea"/>
                <a:cs typeface="+mn-cs"/>
              </a:rPr>
              <a:t>For Tier – use forms accordingly</a:t>
            </a:r>
          </a:p>
          <a:p>
            <a:pPr marL="1085850" marR="0" lvl="1"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endParaRPr kumimoji="0" lang="en-US" altLang="en-US" sz="1600" b="1" i="0" u="none" strike="noStrike" kern="1200" cap="none" spc="0" normalizeH="0" baseline="0" noProof="0" dirty="0">
              <a:ln>
                <a:noFill/>
              </a:ln>
              <a:solidFill>
                <a:srgbClr val="000000"/>
              </a:solidFill>
              <a:effectLst/>
              <a:uLnTx/>
              <a:uFillTx/>
              <a:latin typeface="Tahoma" pitchFamily="34" charset="0"/>
              <a:ea typeface="+mn-ea"/>
              <a:cs typeface="+mn-cs"/>
            </a:endParaRPr>
          </a:p>
          <a:p>
            <a:pPr marL="457200" marR="0" lvl="1" indent="-45720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C00000"/>
                </a:solidFill>
                <a:effectLst/>
                <a:uLnTx/>
                <a:uFillTx/>
                <a:latin typeface="Tahoma" pitchFamily="34" charset="0"/>
                <a:ea typeface="+mn-ea"/>
                <a:cs typeface="+mn-cs"/>
              </a:rPr>
              <a:t>3. </a:t>
            </a:r>
            <a:r>
              <a:rPr kumimoji="0" lang="en-US" altLang="en-US" sz="2000" b="1" i="0" u="none" strike="noStrike" kern="1200" cap="none" spc="0" normalizeH="0" baseline="0" noProof="0" dirty="0">
                <a:ln>
                  <a:noFill/>
                </a:ln>
                <a:solidFill>
                  <a:srgbClr val="000000"/>
                </a:solidFill>
                <a:effectLst/>
                <a:uLnTx/>
                <a:uFillTx/>
                <a:latin typeface="Tahoma" pitchFamily="34" charset="0"/>
                <a:ea typeface="+mn-ea"/>
                <a:cs typeface="+mn-cs"/>
              </a:rPr>
              <a:t>	</a:t>
            </a:r>
            <a:r>
              <a:rPr kumimoji="0" lang="en-US" altLang="en-US" sz="2000" b="1" i="0" u="none" strike="noStrike" kern="1200" cap="none" spc="0" normalizeH="0" baseline="0" noProof="0" dirty="0">
                <a:ln>
                  <a:noFill/>
                </a:ln>
                <a:solidFill>
                  <a:srgbClr val="C00000"/>
                </a:solidFill>
                <a:effectLst/>
                <a:uLnTx/>
                <a:uFillTx/>
                <a:latin typeface="Tahoma" pitchFamily="34" charset="0"/>
                <a:ea typeface="+mn-ea"/>
                <a:cs typeface="+mn-cs"/>
              </a:rPr>
              <a:t>Limited to 3 requests only </a:t>
            </a:r>
          </a:p>
        </p:txBody>
      </p:sp>
      <p:sp>
        <p:nvSpPr>
          <p:cNvPr id="3" name="Slide Number Placeholder 2"/>
          <p:cNvSpPr>
            <a:spLocks noGrp="1"/>
          </p:cNvSpPr>
          <p:nvPr>
            <p:ph type="sldNum" sz="quarter" idx="7"/>
          </p:nvPr>
        </p:nvSpPr>
        <p:spPr/>
        <p:txBody>
          <a:bodyPr/>
          <a:lstStyle/>
          <a:p>
            <a:pPr marL="0" marR="0" lvl="0" indent="0" algn="r" defTabSz="914034"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034" rtl="0" eaLnBrk="1" fontAlgn="auto" latinLnBrk="0" hangingPunct="1">
                <a:lnSpc>
                  <a:spcPct val="100000"/>
                </a:lnSpc>
                <a:spcBef>
                  <a:spcPts val="0"/>
                </a:spcBef>
                <a:spcAft>
                  <a:spcPts val="0"/>
                </a:spcAft>
                <a:buClrTx/>
                <a:buSzTx/>
                <a:buFontTx/>
                <a:buNone/>
                <a:tabLst/>
                <a:defRPr/>
              </a:pPr>
              <a:t>27</a:t>
            </a:fld>
            <a:endPar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cxnSp>
        <p:nvCxnSpPr>
          <p:cNvPr id="9" name="Straight Connector 8"/>
          <p:cNvCxnSpPr/>
          <p:nvPr/>
        </p:nvCxnSpPr>
        <p:spPr>
          <a:xfrm flipV="1">
            <a:off x="152400" y="1331913"/>
            <a:ext cx="8839200" cy="17016"/>
          </a:xfrm>
          <a:prstGeom prst="line">
            <a:avLst/>
          </a:prstGeom>
          <a:ln w="57150"/>
        </p:spPr>
        <p:style>
          <a:lnRef idx="1">
            <a:schemeClr val="dk1"/>
          </a:lnRef>
          <a:fillRef idx="0">
            <a:schemeClr val="dk1"/>
          </a:fillRef>
          <a:effectRef idx="0">
            <a:schemeClr val="dk1"/>
          </a:effectRef>
          <a:fontRef idx="minor">
            <a:schemeClr val="tx1"/>
          </a:fontRef>
        </p:style>
      </p:cxnSp>
      <p:sp>
        <p:nvSpPr>
          <p:cNvPr id="10" name="Footer Placeholder 1"/>
          <p:cNvSpPr txBox="1">
            <a:spLocks/>
          </p:cNvSpPr>
          <p:nvPr/>
        </p:nvSpPr>
        <p:spPr>
          <a:xfrm>
            <a:off x="685800" y="6461900"/>
            <a:ext cx="7620000" cy="184666"/>
          </a:xfrm>
          <a:prstGeom prst="rect">
            <a:avLst/>
          </a:prstGeom>
        </p:spPr>
        <p:txBody>
          <a:bodyPr wrap="square" lIns="0" tIns="0" rIns="0" bIns="0">
            <a:spAutoFit/>
          </a:bodyPr>
          <a:lstStyle>
            <a:defPPr>
              <a:defRPr lang="en-US"/>
            </a:defPPr>
            <a:lvl1pPr marL="0" algn="ctr" defTabSz="914034" rtl="0" eaLnBrk="1" latinLnBrk="0" hangingPunct="1">
              <a:defRPr sz="1800" kern="1200">
                <a:solidFill>
                  <a:schemeClr val="tx1">
                    <a:tint val="75000"/>
                  </a:schemeClr>
                </a:solidFill>
                <a:latin typeface="+mn-lt"/>
                <a:ea typeface="+mn-ea"/>
                <a:cs typeface="+mn-cs"/>
              </a:defRPr>
            </a:lvl1pPr>
            <a:lvl2pPr marL="457016" algn="l" defTabSz="914034" rtl="0" eaLnBrk="1" latinLnBrk="0" hangingPunct="1">
              <a:defRPr sz="1800" kern="1200">
                <a:solidFill>
                  <a:schemeClr val="tx1"/>
                </a:solidFill>
                <a:latin typeface="+mn-lt"/>
                <a:ea typeface="+mn-ea"/>
                <a:cs typeface="+mn-cs"/>
              </a:defRPr>
            </a:lvl2pPr>
            <a:lvl3pPr marL="914034" algn="l" defTabSz="914034" rtl="0" eaLnBrk="1" latinLnBrk="0" hangingPunct="1">
              <a:defRPr sz="1800" kern="1200">
                <a:solidFill>
                  <a:schemeClr val="tx1"/>
                </a:solidFill>
                <a:latin typeface="+mn-lt"/>
                <a:ea typeface="+mn-ea"/>
                <a:cs typeface="+mn-cs"/>
              </a:defRPr>
            </a:lvl3pPr>
            <a:lvl4pPr marL="1371049" algn="l" defTabSz="914034" rtl="0" eaLnBrk="1" latinLnBrk="0" hangingPunct="1">
              <a:defRPr sz="1800" kern="1200">
                <a:solidFill>
                  <a:schemeClr val="tx1"/>
                </a:solidFill>
                <a:latin typeface="+mn-lt"/>
                <a:ea typeface="+mn-ea"/>
                <a:cs typeface="+mn-cs"/>
              </a:defRPr>
            </a:lvl4pPr>
            <a:lvl5pPr marL="1828068" algn="l" defTabSz="914034" rtl="0" eaLnBrk="1" latinLnBrk="0" hangingPunct="1">
              <a:defRPr sz="1800" kern="1200">
                <a:solidFill>
                  <a:schemeClr val="tx1"/>
                </a:solidFill>
                <a:latin typeface="+mn-lt"/>
                <a:ea typeface="+mn-ea"/>
                <a:cs typeface="+mn-cs"/>
              </a:defRPr>
            </a:lvl5pPr>
            <a:lvl6pPr marL="2285083" algn="l" defTabSz="914034" rtl="0" eaLnBrk="1" latinLnBrk="0" hangingPunct="1">
              <a:defRPr sz="1800" kern="1200">
                <a:solidFill>
                  <a:schemeClr val="tx1"/>
                </a:solidFill>
                <a:latin typeface="+mn-lt"/>
                <a:ea typeface="+mn-ea"/>
                <a:cs typeface="+mn-cs"/>
              </a:defRPr>
            </a:lvl6pPr>
            <a:lvl7pPr marL="2742100" algn="l" defTabSz="914034" rtl="0" eaLnBrk="1" latinLnBrk="0" hangingPunct="1">
              <a:defRPr sz="1800" kern="1200">
                <a:solidFill>
                  <a:schemeClr val="tx1"/>
                </a:solidFill>
                <a:latin typeface="+mn-lt"/>
                <a:ea typeface="+mn-ea"/>
                <a:cs typeface="+mn-cs"/>
              </a:defRPr>
            </a:lvl7pPr>
            <a:lvl8pPr marL="3199116" algn="l" defTabSz="914034" rtl="0" eaLnBrk="1" latinLnBrk="0" hangingPunct="1">
              <a:defRPr sz="1800" kern="1200">
                <a:solidFill>
                  <a:schemeClr val="tx1"/>
                </a:solidFill>
                <a:latin typeface="+mn-lt"/>
                <a:ea typeface="+mn-ea"/>
                <a:cs typeface="+mn-cs"/>
              </a:defRPr>
            </a:lvl8pPr>
            <a:lvl9pPr marL="3656132" algn="l" defTabSz="914034" rtl="0" eaLnBrk="1" latinLnBrk="0" hangingPunct="1">
              <a:defRPr sz="1800" kern="1200">
                <a:solidFill>
                  <a:schemeClr val="tx1"/>
                </a:solidFill>
                <a:latin typeface="+mn-lt"/>
                <a:ea typeface="+mn-ea"/>
                <a:cs typeface="+mn-cs"/>
              </a:defRPr>
            </a:lvl9pP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RT/OCI    		                        FEDERAL PROGRAMS REQUIREMENTS                                   UPDATED 01.12.2022</a:t>
            </a:r>
          </a:p>
        </p:txBody>
      </p:sp>
    </p:spTree>
    <p:extLst>
      <p:ext uri="{BB962C8B-B14F-4D97-AF65-F5344CB8AC3E}">
        <p14:creationId xmlns:p14="http://schemas.microsoft.com/office/powerpoint/2010/main" val="350953030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11" descr="CLE HopkinsLogo"/>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0" y="152400"/>
            <a:ext cx="1890713"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2"/>
          <p:cNvSpPr>
            <a:spLocks noChangeArrowheads="1"/>
          </p:cNvSpPr>
          <p:nvPr/>
        </p:nvSpPr>
        <p:spPr bwMode="auto">
          <a:xfrm>
            <a:off x="506185" y="1440401"/>
            <a:ext cx="8077200" cy="622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7" tIns="45698" rIns="91397" bIns="45698" anchor="ct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2000" b="1" i="0" u="none" strike="noStrike" kern="1200" cap="none" spc="0" normalizeH="0" baseline="0" noProof="0" dirty="0">
              <a:ln>
                <a:noFill/>
              </a:ln>
              <a:solidFill>
                <a:srgbClr val="0070C0"/>
              </a:solidFill>
              <a:effectLst/>
              <a:uLnTx/>
              <a:uFillTx/>
              <a:latin typeface="Tahoma" pitchFamily="34" charset="0"/>
              <a:ea typeface="+mn-ea"/>
              <a:cs typeface="Tahoma" pitchFamily="34" charset="0"/>
            </a:endParaRPr>
          </a:p>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ahoma" pitchFamily="34" charset="0"/>
                <a:ea typeface="+mn-ea"/>
                <a:cs typeface="Tahoma" pitchFamily="34" charset="0"/>
              </a:rPr>
              <a:t>5a. Contract Clause Inclusion </a:t>
            </a:r>
            <a:r>
              <a:rPr kumimoji="0" lang="en-US" sz="1600" b="0" i="0" u="none" strike="noStrike" kern="1200" cap="none" spc="0" normalizeH="0" baseline="0" noProof="0" dirty="0">
                <a:ln>
                  <a:noFill/>
                </a:ln>
                <a:solidFill>
                  <a:prstClr val="black"/>
                </a:solidFill>
                <a:effectLst/>
                <a:uLnTx/>
                <a:uFillTx/>
                <a:latin typeface="Tahoma" pitchFamily="34" charset="0"/>
                <a:ea typeface="+mn-ea"/>
                <a:cs typeface="Tahoma" pitchFamily="34" charset="0"/>
              </a:rPr>
              <a:t>(29 CFR Part 5.13)</a:t>
            </a:r>
            <a:endParaRPr kumimoji="0" lang="en-US" sz="2400" b="1" i="0" u="none" strike="noStrike" kern="1200" cap="none" spc="0" normalizeH="0" baseline="0" noProof="0" dirty="0">
              <a:ln>
                <a:noFill/>
              </a:ln>
              <a:solidFill>
                <a:srgbClr val="115D90"/>
              </a:solidFill>
              <a:effectLst/>
              <a:uLnTx/>
              <a:uFillTx/>
              <a:latin typeface="Tahoma" pitchFamily="34" charset="0"/>
              <a:ea typeface="+mn-ea"/>
              <a:cs typeface="Tahoma" pitchFamily="34" charset="0"/>
            </a:endParaRPr>
          </a:p>
          <a:p>
            <a:pPr marL="228600" marR="0" lvl="0" indent="-228600" algn="l" defTabSz="914400" rtl="0" eaLnBrk="1" fontAlgn="base" latinLnBrk="0" hangingPunct="1">
              <a:lnSpc>
                <a:spcPct val="100000"/>
              </a:lnSpc>
              <a:spcBef>
                <a:spcPct val="0"/>
              </a:spcBef>
              <a:spcAft>
                <a:spcPct val="0"/>
              </a:spcAft>
              <a:buClrTx/>
              <a:buSzTx/>
              <a:buFont typeface="Wingdings" pitchFamily="2" charset="2"/>
              <a:buChar char="ü"/>
              <a:tabLst/>
              <a:defRPr/>
            </a:pPr>
            <a:endParaRPr kumimoji="0" lang="en-US" sz="2400" b="1" i="0" u="none" strike="noStrike" kern="1200" cap="none" spc="0" normalizeH="0" baseline="0" noProof="0" dirty="0">
              <a:ln>
                <a:noFill/>
              </a:ln>
              <a:solidFill>
                <a:srgbClr val="115D90"/>
              </a:solidFill>
              <a:effectLst/>
              <a:uLnTx/>
              <a:uFillTx/>
              <a:latin typeface="Tahoma" pitchFamily="34" charset="0"/>
              <a:ea typeface="+mn-ea"/>
              <a:cs typeface="Tahoma" pitchFamily="34" charset="0"/>
            </a:endParaRPr>
          </a:p>
        </p:txBody>
      </p:sp>
      <p:sp>
        <p:nvSpPr>
          <p:cNvPr id="14342" name="Rectangle 1"/>
          <p:cNvSpPr>
            <a:spLocks noChangeArrowheads="1"/>
          </p:cNvSpPr>
          <p:nvPr/>
        </p:nvSpPr>
        <p:spPr bwMode="auto">
          <a:xfrm>
            <a:off x="1741752" y="592857"/>
            <a:ext cx="73696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ahoma" pitchFamily="34" charset="0"/>
              </a:defRPr>
            </a:lvl1pPr>
            <a:lvl2pPr marL="742950" indent="-285750">
              <a:defRPr sz="2800">
                <a:solidFill>
                  <a:schemeClr val="tx1"/>
                </a:solidFill>
                <a:latin typeface="Tahoma" pitchFamily="34" charset="0"/>
              </a:defRPr>
            </a:lvl2pPr>
            <a:lvl3pPr marL="1143000" indent="-228600">
              <a:defRPr sz="2800">
                <a:solidFill>
                  <a:schemeClr val="tx1"/>
                </a:solidFill>
                <a:latin typeface="Tahoma" pitchFamily="34" charset="0"/>
              </a:defRPr>
            </a:lvl3pPr>
            <a:lvl4pPr marL="1600200" indent="-228600">
              <a:defRPr sz="2800">
                <a:solidFill>
                  <a:schemeClr val="tx1"/>
                </a:solidFill>
                <a:latin typeface="Tahoma" pitchFamily="34" charset="0"/>
              </a:defRPr>
            </a:lvl4pPr>
            <a:lvl5pPr marL="2057400" indent="-228600">
              <a:defRPr sz="2800">
                <a:solidFill>
                  <a:schemeClr val="tx1"/>
                </a:solidFill>
                <a:latin typeface="Tahoma" pitchFamily="34" charset="0"/>
              </a:defRPr>
            </a:lvl5pPr>
            <a:lvl6pPr marL="2514600" indent="-228600" eaLnBrk="0" fontAlgn="base" hangingPunct="0">
              <a:spcBef>
                <a:spcPct val="0"/>
              </a:spcBef>
              <a:spcAft>
                <a:spcPct val="0"/>
              </a:spcAft>
              <a:defRPr sz="2800">
                <a:solidFill>
                  <a:schemeClr val="tx1"/>
                </a:solidFill>
                <a:latin typeface="Tahoma" pitchFamily="34" charset="0"/>
              </a:defRPr>
            </a:lvl6pPr>
            <a:lvl7pPr marL="2971800" indent="-228600" eaLnBrk="0" fontAlgn="base" hangingPunct="0">
              <a:spcBef>
                <a:spcPct val="0"/>
              </a:spcBef>
              <a:spcAft>
                <a:spcPct val="0"/>
              </a:spcAft>
              <a:defRPr sz="2800">
                <a:solidFill>
                  <a:schemeClr val="tx1"/>
                </a:solidFill>
                <a:latin typeface="Tahoma" pitchFamily="34" charset="0"/>
              </a:defRPr>
            </a:lvl7pPr>
            <a:lvl8pPr marL="3429000" indent="-228600" eaLnBrk="0" fontAlgn="base" hangingPunct="0">
              <a:spcBef>
                <a:spcPct val="0"/>
              </a:spcBef>
              <a:spcAft>
                <a:spcPct val="0"/>
              </a:spcAft>
              <a:defRPr sz="2800">
                <a:solidFill>
                  <a:schemeClr val="tx1"/>
                </a:solidFill>
                <a:latin typeface="Tahoma" pitchFamily="34" charset="0"/>
              </a:defRPr>
            </a:lvl8pPr>
            <a:lvl9pPr marL="3886200" indent="-228600" eaLnBrk="0" fontAlgn="base" hangingPunct="0">
              <a:spcBef>
                <a:spcPct val="0"/>
              </a:spcBef>
              <a:spcAft>
                <a:spcPct val="0"/>
              </a:spcAft>
              <a:defRPr sz="2800">
                <a:solidFill>
                  <a:schemeClr val="tx1"/>
                </a:solidFill>
                <a:latin typeface="Tahoma"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70C0"/>
                </a:solidFill>
                <a:effectLst/>
                <a:uLnTx/>
                <a:uFillTx/>
                <a:latin typeface="Tahoma" pitchFamily="34" charset="0"/>
                <a:ea typeface="+mn-ea"/>
                <a:cs typeface="+mn-cs"/>
              </a:rPr>
              <a:t>6.  </a:t>
            </a:r>
            <a:r>
              <a:rPr kumimoji="0" lang="en-US" altLang="en-US" sz="2400" b="1" i="0" u="none" strike="noStrike" kern="1200" cap="all" spc="0" normalizeH="0" baseline="0" noProof="0" dirty="0">
                <a:ln>
                  <a:noFill/>
                </a:ln>
                <a:solidFill>
                  <a:srgbClr val="0070C0"/>
                </a:solidFill>
                <a:effectLst/>
                <a:uLnTx/>
                <a:uFillTx/>
                <a:latin typeface="Tahoma" pitchFamily="34" charset="0"/>
                <a:ea typeface="+mn-ea"/>
                <a:cs typeface="+mn-cs"/>
              </a:rPr>
              <a:t>Project Compliance Requirements</a:t>
            </a:r>
          </a:p>
        </p:txBody>
      </p:sp>
      <p:sp>
        <p:nvSpPr>
          <p:cNvPr id="3" name="Slide Number Placeholder 2"/>
          <p:cNvSpPr>
            <a:spLocks noGrp="1"/>
          </p:cNvSpPr>
          <p:nvPr>
            <p:ph type="sldNum" sz="quarter" idx="7"/>
          </p:nvPr>
        </p:nvSpPr>
        <p:spPr/>
        <p:txBody>
          <a:bodyPr/>
          <a:lstStyle/>
          <a:p>
            <a:pPr marL="0" marR="0" lvl="0" indent="0" algn="r" defTabSz="914034"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034" rtl="0" eaLnBrk="1" fontAlgn="auto" latinLnBrk="0" hangingPunct="1">
                <a:lnSpc>
                  <a:spcPct val="100000"/>
                </a:lnSpc>
                <a:spcBef>
                  <a:spcPts val="0"/>
                </a:spcBef>
                <a:spcAft>
                  <a:spcPts val="0"/>
                </a:spcAft>
                <a:buClrTx/>
                <a:buSzTx/>
                <a:buFontTx/>
                <a:buNone/>
                <a:tabLst/>
                <a:defRPr/>
              </a:pPr>
              <a:t>28</a:t>
            </a:fld>
            <a:endPar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cxnSp>
        <p:nvCxnSpPr>
          <p:cNvPr id="7" name="Straight Connector 6"/>
          <p:cNvCxnSpPr/>
          <p:nvPr/>
        </p:nvCxnSpPr>
        <p:spPr>
          <a:xfrm flipV="1">
            <a:off x="152400" y="1331913"/>
            <a:ext cx="8839200" cy="17016"/>
          </a:xfrm>
          <a:prstGeom prst="line">
            <a:avLst/>
          </a:prstGeom>
          <a:ln w="57150"/>
        </p:spPr>
        <p:style>
          <a:lnRef idx="1">
            <a:schemeClr val="dk1"/>
          </a:lnRef>
          <a:fillRef idx="0">
            <a:schemeClr val="dk1"/>
          </a:fillRef>
          <a:effectRef idx="0">
            <a:schemeClr val="dk1"/>
          </a:effectRef>
          <a:fontRef idx="minor">
            <a:schemeClr val="tx1"/>
          </a:fontRef>
        </p:style>
      </p:cxnSp>
      <p:sp>
        <p:nvSpPr>
          <p:cNvPr id="8" name="Footer Placeholder 1"/>
          <p:cNvSpPr txBox="1">
            <a:spLocks/>
          </p:cNvSpPr>
          <p:nvPr/>
        </p:nvSpPr>
        <p:spPr>
          <a:xfrm>
            <a:off x="555170" y="6424107"/>
            <a:ext cx="7979229" cy="184666"/>
          </a:xfrm>
          <a:prstGeom prst="rect">
            <a:avLst/>
          </a:prstGeom>
        </p:spPr>
        <p:txBody>
          <a:bodyPr wrap="square" lIns="0" tIns="0" rIns="0" bIns="0">
            <a:spAutoFit/>
          </a:bodyPr>
          <a:lstStyle>
            <a:defPPr>
              <a:defRPr lang="en-US"/>
            </a:defPPr>
            <a:lvl1pPr marL="0" algn="ctr" defTabSz="914034" rtl="0" eaLnBrk="1" latinLnBrk="0" hangingPunct="1">
              <a:defRPr sz="1800" kern="1200">
                <a:solidFill>
                  <a:schemeClr val="tx1">
                    <a:tint val="75000"/>
                  </a:schemeClr>
                </a:solidFill>
                <a:latin typeface="+mn-lt"/>
                <a:ea typeface="+mn-ea"/>
                <a:cs typeface="+mn-cs"/>
              </a:defRPr>
            </a:lvl1pPr>
            <a:lvl2pPr marL="457016" algn="l" defTabSz="914034" rtl="0" eaLnBrk="1" latinLnBrk="0" hangingPunct="1">
              <a:defRPr sz="1800" kern="1200">
                <a:solidFill>
                  <a:schemeClr val="tx1"/>
                </a:solidFill>
                <a:latin typeface="+mn-lt"/>
                <a:ea typeface="+mn-ea"/>
                <a:cs typeface="+mn-cs"/>
              </a:defRPr>
            </a:lvl2pPr>
            <a:lvl3pPr marL="914034" algn="l" defTabSz="914034" rtl="0" eaLnBrk="1" latinLnBrk="0" hangingPunct="1">
              <a:defRPr sz="1800" kern="1200">
                <a:solidFill>
                  <a:schemeClr val="tx1"/>
                </a:solidFill>
                <a:latin typeface="+mn-lt"/>
                <a:ea typeface="+mn-ea"/>
                <a:cs typeface="+mn-cs"/>
              </a:defRPr>
            </a:lvl3pPr>
            <a:lvl4pPr marL="1371049" algn="l" defTabSz="914034" rtl="0" eaLnBrk="1" latinLnBrk="0" hangingPunct="1">
              <a:defRPr sz="1800" kern="1200">
                <a:solidFill>
                  <a:schemeClr val="tx1"/>
                </a:solidFill>
                <a:latin typeface="+mn-lt"/>
                <a:ea typeface="+mn-ea"/>
                <a:cs typeface="+mn-cs"/>
              </a:defRPr>
            </a:lvl4pPr>
            <a:lvl5pPr marL="1828068" algn="l" defTabSz="914034" rtl="0" eaLnBrk="1" latinLnBrk="0" hangingPunct="1">
              <a:defRPr sz="1800" kern="1200">
                <a:solidFill>
                  <a:schemeClr val="tx1"/>
                </a:solidFill>
                <a:latin typeface="+mn-lt"/>
                <a:ea typeface="+mn-ea"/>
                <a:cs typeface="+mn-cs"/>
              </a:defRPr>
            </a:lvl5pPr>
            <a:lvl6pPr marL="2285083" algn="l" defTabSz="914034" rtl="0" eaLnBrk="1" latinLnBrk="0" hangingPunct="1">
              <a:defRPr sz="1800" kern="1200">
                <a:solidFill>
                  <a:schemeClr val="tx1"/>
                </a:solidFill>
                <a:latin typeface="+mn-lt"/>
                <a:ea typeface="+mn-ea"/>
                <a:cs typeface="+mn-cs"/>
              </a:defRPr>
            </a:lvl6pPr>
            <a:lvl7pPr marL="2742100" algn="l" defTabSz="914034" rtl="0" eaLnBrk="1" latinLnBrk="0" hangingPunct="1">
              <a:defRPr sz="1800" kern="1200">
                <a:solidFill>
                  <a:schemeClr val="tx1"/>
                </a:solidFill>
                <a:latin typeface="+mn-lt"/>
                <a:ea typeface="+mn-ea"/>
                <a:cs typeface="+mn-cs"/>
              </a:defRPr>
            </a:lvl7pPr>
            <a:lvl8pPr marL="3199116" algn="l" defTabSz="914034" rtl="0" eaLnBrk="1" latinLnBrk="0" hangingPunct="1">
              <a:defRPr sz="1800" kern="1200">
                <a:solidFill>
                  <a:schemeClr val="tx1"/>
                </a:solidFill>
                <a:latin typeface="+mn-lt"/>
                <a:ea typeface="+mn-ea"/>
                <a:cs typeface="+mn-cs"/>
              </a:defRPr>
            </a:lvl8pPr>
            <a:lvl9pPr marL="3656132" algn="l" defTabSz="914034" rtl="0" eaLnBrk="1" latinLnBrk="0" hangingPunct="1">
              <a:defRPr sz="1800" kern="1200">
                <a:solidFill>
                  <a:schemeClr val="tx1"/>
                </a:solidFill>
                <a:latin typeface="+mn-lt"/>
                <a:ea typeface="+mn-ea"/>
                <a:cs typeface="+mn-cs"/>
              </a:defRPr>
            </a:lvl9pP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RT/OCI            		                FEDERAL PROGRAMS REQUIREMENTS                                   UPDATED 01.12.2022</a:t>
            </a:r>
          </a:p>
        </p:txBody>
      </p:sp>
      <p:sp>
        <p:nvSpPr>
          <p:cNvPr id="9" name="Rectangle 1"/>
          <p:cNvSpPr>
            <a:spLocks noChangeArrowheads="1"/>
          </p:cNvSpPr>
          <p:nvPr/>
        </p:nvSpPr>
        <p:spPr bwMode="auto">
          <a:xfrm>
            <a:off x="1066800" y="2154376"/>
            <a:ext cx="64280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ahoma" pitchFamily="34" charset="0"/>
              </a:defRPr>
            </a:lvl1pPr>
            <a:lvl2pPr marL="742950" indent="-285750">
              <a:defRPr sz="2800">
                <a:solidFill>
                  <a:schemeClr val="tx1"/>
                </a:solidFill>
                <a:latin typeface="Tahoma" pitchFamily="34" charset="0"/>
              </a:defRPr>
            </a:lvl2pPr>
            <a:lvl3pPr marL="1143000" indent="-228600">
              <a:defRPr sz="2800">
                <a:solidFill>
                  <a:schemeClr val="tx1"/>
                </a:solidFill>
                <a:latin typeface="Tahoma" pitchFamily="34" charset="0"/>
              </a:defRPr>
            </a:lvl3pPr>
            <a:lvl4pPr marL="1600200" indent="-228600">
              <a:defRPr sz="2800">
                <a:solidFill>
                  <a:schemeClr val="tx1"/>
                </a:solidFill>
                <a:latin typeface="Tahoma" pitchFamily="34" charset="0"/>
              </a:defRPr>
            </a:lvl4pPr>
            <a:lvl5pPr marL="2057400" indent="-228600">
              <a:defRPr sz="2800">
                <a:solidFill>
                  <a:schemeClr val="tx1"/>
                </a:solidFill>
                <a:latin typeface="Tahoma" pitchFamily="34" charset="0"/>
              </a:defRPr>
            </a:lvl5pPr>
            <a:lvl6pPr marL="2514600" indent="-228600" eaLnBrk="0" fontAlgn="base" hangingPunct="0">
              <a:spcBef>
                <a:spcPct val="0"/>
              </a:spcBef>
              <a:spcAft>
                <a:spcPct val="0"/>
              </a:spcAft>
              <a:defRPr sz="2800">
                <a:solidFill>
                  <a:schemeClr val="tx1"/>
                </a:solidFill>
                <a:latin typeface="Tahoma" pitchFamily="34" charset="0"/>
              </a:defRPr>
            </a:lvl6pPr>
            <a:lvl7pPr marL="2971800" indent="-228600" eaLnBrk="0" fontAlgn="base" hangingPunct="0">
              <a:spcBef>
                <a:spcPct val="0"/>
              </a:spcBef>
              <a:spcAft>
                <a:spcPct val="0"/>
              </a:spcAft>
              <a:defRPr sz="2800">
                <a:solidFill>
                  <a:schemeClr val="tx1"/>
                </a:solidFill>
                <a:latin typeface="Tahoma" pitchFamily="34" charset="0"/>
              </a:defRPr>
            </a:lvl7pPr>
            <a:lvl8pPr marL="3429000" indent="-228600" eaLnBrk="0" fontAlgn="base" hangingPunct="0">
              <a:spcBef>
                <a:spcPct val="0"/>
              </a:spcBef>
              <a:spcAft>
                <a:spcPct val="0"/>
              </a:spcAft>
              <a:defRPr sz="2800">
                <a:solidFill>
                  <a:schemeClr val="tx1"/>
                </a:solidFill>
                <a:latin typeface="Tahoma" pitchFamily="34" charset="0"/>
              </a:defRPr>
            </a:lvl8pPr>
            <a:lvl9pPr marL="3886200" indent="-228600" eaLnBrk="0" fontAlgn="base" hangingPunct="0">
              <a:spcBef>
                <a:spcPct val="0"/>
              </a:spcBef>
              <a:spcAft>
                <a:spcPct val="0"/>
              </a:spcAft>
              <a:defRPr sz="2800">
                <a:solidFill>
                  <a:schemeClr val="tx1"/>
                </a:solidFill>
                <a:latin typeface="Tahoma"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sng" strike="noStrike" kern="1200" cap="none" spc="0" normalizeH="0" baseline="0" noProof="0" dirty="0">
                <a:ln>
                  <a:noFill/>
                </a:ln>
                <a:solidFill>
                  <a:srgbClr val="C00000"/>
                </a:solidFill>
                <a:effectLst/>
                <a:uLnTx/>
                <a:uFillTx/>
                <a:latin typeface="Tahoma" pitchFamily="34" charset="0"/>
                <a:ea typeface="+mn-ea"/>
                <a:cs typeface="+mn-cs"/>
              </a:rPr>
              <a:t>Assurance 49 CFR §26.13: </a:t>
            </a:r>
            <a:endParaRPr kumimoji="0" lang="en-US" altLang="en-US" sz="2400" b="1" i="0" u="none" strike="noStrike" kern="1200" cap="none" spc="0" normalizeH="0" baseline="0" noProof="0" dirty="0">
              <a:ln>
                <a:noFill/>
              </a:ln>
              <a:solidFill>
                <a:srgbClr val="C00000"/>
              </a:solidFill>
              <a:effectLst/>
              <a:uLnTx/>
              <a:uFillTx/>
              <a:latin typeface="Tahoma" pitchFamily="34" charset="0"/>
              <a:ea typeface="+mn-ea"/>
              <a:cs typeface="+mn-cs"/>
            </a:endParaRPr>
          </a:p>
        </p:txBody>
      </p:sp>
      <p:sp>
        <p:nvSpPr>
          <p:cNvPr id="10" name="Rectangle 1"/>
          <p:cNvSpPr>
            <a:spLocks noChangeArrowheads="1"/>
          </p:cNvSpPr>
          <p:nvPr/>
        </p:nvSpPr>
        <p:spPr bwMode="auto">
          <a:xfrm>
            <a:off x="266700" y="4784883"/>
            <a:ext cx="8610600" cy="1154162"/>
          </a:xfrm>
          <a:prstGeom prst="rect">
            <a:avLst/>
          </a:prstGeom>
          <a:noFill/>
          <a:ln w="28575">
            <a:solidFill>
              <a:srgbClr val="0000FF"/>
            </a:solidFill>
            <a:miter lim="800000"/>
            <a:headEnd/>
            <a:tailEnd/>
          </a:ln>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ctr" defTabSz="914400" rtl="0" eaLnBrk="0" fontAlgn="base" latinLnBrk="0" hangingPunct="0">
              <a:lnSpc>
                <a:spcPct val="15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Tahoma" pitchFamily="34" charset="0"/>
                <a:ea typeface="+mn-ea"/>
                <a:cs typeface="+mn-cs"/>
              </a:rPr>
              <a:t>Applied to ALL!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ahoma" pitchFamily="34" charset="0"/>
                <a:ea typeface="+mn-ea"/>
                <a:cs typeface="+mn-cs"/>
              </a:rPr>
              <a:t>Prime Contractor, ALL </a:t>
            </a:r>
            <a:r>
              <a:rPr kumimoji="0" lang="en-US" sz="1900" b="0" i="0" u="none" strike="noStrike" kern="1200" cap="none" spc="0" normalizeH="0" baseline="0" noProof="0" dirty="0">
                <a:ln>
                  <a:noFill/>
                </a:ln>
                <a:solidFill>
                  <a:srgbClr val="000000"/>
                </a:solidFill>
                <a:effectLst/>
                <a:uLnTx/>
                <a:uFillTx/>
                <a:latin typeface="Tahoma" pitchFamily="34" charset="0"/>
                <a:ea typeface="+mn-ea"/>
                <a:cs typeface="+mn-cs"/>
              </a:rPr>
              <a:t>Tier subcontracts/sub-agreements either certified and non certified DBE or SBE.</a:t>
            </a:r>
            <a:endParaRPr kumimoji="0" lang="en-US" sz="1900" b="0" i="0" u="none" strike="noStrike" kern="1200" cap="none" spc="0" normalizeH="0" baseline="0" noProof="0" dirty="0">
              <a:ln>
                <a:noFill/>
              </a:ln>
              <a:solidFill>
                <a:srgbClr val="FFFFFF"/>
              </a:solidFill>
              <a:effectLst/>
              <a:uLnTx/>
              <a:uFillTx/>
              <a:latin typeface="Tahoma" pitchFamily="34" charset="0"/>
              <a:ea typeface="+mn-ea"/>
              <a:cs typeface="+mn-cs"/>
            </a:endParaRPr>
          </a:p>
        </p:txBody>
      </p:sp>
      <p:sp>
        <p:nvSpPr>
          <p:cNvPr id="11" name="Rectangle 2"/>
          <p:cNvSpPr>
            <a:spLocks noChangeArrowheads="1"/>
          </p:cNvSpPr>
          <p:nvPr/>
        </p:nvSpPr>
        <p:spPr bwMode="auto">
          <a:xfrm>
            <a:off x="315685" y="2506319"/>
            <a:ext cx="8458200" cy="2116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7" tIns="45698" rIns="91397" bIns="45698" anchor="ctr"/>
          <a:lstStyle/>
          <a:p>
            <a:pPr marL="0" marR="0" lvl="1" indent="0" algn="ctr" defTabSz="914400" rtl="0" eaLnBrk="1" fontAlgn="base" latinLnBrk="0" hangingPunct="1">
              <a:lnSpc>
                <a:spcPct val="125000"/>
              </a:lnSpc>
              <a:spcBef>
                <a:spcPct val="0"/>
              </a:spcBef>
              <a:spcAft>
                <a:spcPct val="0"/>
              </a:spcAft>
              <a:buClrTx/>
              <a:buSzTx/>
              <a:buFontTx/>
              <a:buNone/>
              <a:tabLst>
                <a:tab pos="914400" algn="l"/>
              </a:tabLst>
              <a:defRPr/>
            </a:pPr>
            <a:r>
              <a:rPr kumimoji="0" lang="en-US" sz="1400" b="0" i="1" u="none" strike="noStrike" kern="1200" cap="none" spc="0" normalizeH="0" baseline="0" noProof="0" dirty="0">
                <a:ln>
                  <a:noFill/>
                </a:ln>
                <a:solidFill>
                  <a:srgbClr val="000000"/>
                </a:solidFill>
                <a:effectLst/>
                <a:uLnTx/>
                <a:uFillTx/>
                <a:latin typeface="Tahoma" pitchFamily="34" charset="0"/>
                <a:ea typeface="+mn-ea"/>
                <a:cs typeface="Tahoma" pitchFamily="34" charset="0"/>
              </a:rPr>
              <a:t>“The contractor, sub recipient or subcontractor  shall not discriminate on the basis of race, color, national origin, or sex in the performance of this contract. The contractor shall carry out applicable requirements of 49 CFR Part 26 in the award and administration of DOT assisted contracts.  Failure by the contractor to carry out these requirements is a material breach of contract, which may result in the termination of this contract or such other remedy, as the recipient deems appropriate, which may include, but not limited to withholding monthly progress payments, assessing sanctions, liquidated damages, disqualifying the contractor from future bidding as non-responsible.”	</a:t>
            </a:r>
          </a:p>
        </p:txBody>
      </p:sp>
    </p:spTree>
    <p:extLst>
      <p:ext uri="{BB962C8B-B14F-4D97-AF65-F5344CB8AC3E}">
        <p14:creationId xmlns:p14="http://schemas.microsoft.com/office/powerpoint/2010/main" val="261888106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11" descr="CLE HopkinsLogo"/>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0" y="152400"/>
            <a:ext cx="1890713"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7"/>
          </p:nvPr>
        </p:nvSpPr>
        <p:spPr/>
        <p:txBody>
          <a:bodyPr/>
          <a:lstStyle/>
          <a:p>
            <a:pPr marL="0" marR="0" lvl="0" indent="0" algn="r" defTabSz="914034"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034" rtl="0" eaLnBrk="1" fontAlgn="auto" latinLnBrk="0" hangingPunct="1">
                <a:lnSpc>
                  <a:spcPct val="100000"/>
                </a:lnSpc>
                <a:spcBef>
                  <a:spcPts val="0"/>
                </a:spcBef>
                <a:spcAft>
                  <a:spcPts val="0"/>
                </a:spcAft>
                <a:buClrTx/>
                <a:buSzTx/>
                <a:buFontTx/>
                <a:buNone/>
                <a:tabLst/>
                <a:defRPr/>
              </a:pPr>
              <a:t>29</a:t>
            </a:fld>
            <a:endPar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cxnSp>
        <p:nvCxnSpPr>
          <p:cNvPr id="9" name="Straight Connector 8"/>
          <p:cNvCxnSpPr/>
          <p:nvPr/>
        </p:nvCxnSpPr>
        <p:spPr>
          <a:xfrm flipV="1">
            <a:off x="152400" y="1331913"/>
            <a:ext cx="8839200" cy="17016"/>
          </a:xfrm>
          <a:prstGeom prst="line">
            <a:avLst/>
          </a:prstGeom>
          <a:ln w="57150"/>
        </p:spPr>
        <p:style>
          <a:lnRef idx="1">
            <a:schemeClr val="dk1"/>
          </a:lnRef>
          <a:fillRef idx="0">
            <a:schemeClr val="dk1"/>
          </a:fillRef>
          <a:effectRef idx="0">
            <a:schemeClr val="dk1"/>
          </a:effectRef>
          <a:fontRef idx="minor">
            <a:schemeClr val="tx1"/>
          </a:fontRef>
        </p:style>
      </p:cxnSp>
      <p:sp>
        <p:nvSpPr>
          <p:cNvPr id="10" name="Footer Placeholder 1"/>
          <p:cNvSpPr txBox="1">
            <a:spLocks/>
          </p:cNvSpPr>
          <p:nvPr/>
        </p:nvSpPr>
        <p:spPr>
          <a:xfrm>
            <a:off x="471564" y="6424107"/>
            <a:ext cx="7970089" cy="184666"/>
          </a:xfrm>
          <a:prstGeom prst="rect">
            <a:avLst/>
          </a:prstGeom>
        </p:spPr>
        <p:txBody>
          <a:bodyPr wrap="square" lIns="0" tIns="0" rIns="0" bIns="0">
            <a:spAutoFit/>
          </a:bodyPr>
          <a:lstStyle>
            <a:defPPr>
              <a:defRPr lang="en-US"/>
            </a:defPPr>
            <a:lvl1pPr marL="0" algn="ctr" defTabSz="914034" rtl="0" eaLnBrk="1" latinLnBrk="0" hangingPunct="1">
              <a:defRPr sz="1800" kern="1200">
                <a:solidFill>
                  <a:schemeClr val="tx1">
                    <a:tint val="75000"/>
                  </a:schemeClr>
                </a:solidFill>
                <a:latin typeface="+mn-lt"/>
                <a:ea typeface="+mn-ea"/>
                <a:cs typeface="+mn-cs"/>
              </a:defRPr>
            </a:lvl1pPr>
            <a:lvl2pPr marL="457016" algn="l" defTabSz="914034" rtl="0" eaLnBrk="1" latinLnBrk="0" hangingPunct="1">
              <a:defRPr sz="1800" kern="1200">
                <a:solidFill>
                  <a:schemeClr val="tx1"/>
                </a:solidFill>
                <a:latin typeface="+mn-lt"/>
                <a:ea typeface="+mn-ea"/>
                <a:cs typeface="+mn-cs"/>
              </a:defRPr>
            </a:lvl2pPr>
            <a:lvl3pPr marL="914034" algn="l" defTabSz="914034" rtl="0" eaLnBrk="1" latinLnBrk="0" hangingPunct="1">
              <a:defRPr sz="1800" kern="1200">
                <a:solidFill>
                  <a:schemeClr val="tx1"/>
                </a:solidFill>
                <a:latin typeface="+mn-lt"/>
                <a:ea typeface="+mn-ea"/>
                <a:cs typeface="+mn-cs"/>
              </a:defRPr>
            </a:lvl3pPr>
            <a:lvl4pPr marL="1371049" algn="l" defTabSz="914034" rtl="0" eaLnBrk="1" latinLnBrk="0" hangingPunct="1">
              <a:defRPr sz="1800" kern="1200">
                <a:solidFill>
                  <a:schemeClr val="tx1"/>
                </a:solidFill>
                <a:latin typeface="+mn-lt"/>
                <a:ea typeface="+mn-ea"/>
                <a:cs typeface="+mn-cs"/>
              </a:defRPr>
            </a:lvl4pPr>
            <a:lvl5pPr marL="1828068" algn="l" defTabSz="914034" rtl="0" eaLnBrk="1" latinLnBrk="0" hangingPunct="1">
              <a:defRPr sz="1800" kern="1200">
                <a:solidFill>
                  <a:schemeClr val="tx1"/>
                </a:solidFill>
                <a:latin typeface="+mn-lt"/>
                <a:ea typeface="+mn-ea"/>
                <a:cs typeface="+mn-cs"/>
              </a:defRPr>
            </a:lvl5pPr>
            <a:lvl6pPr marL="2285083" algn="l" defTabSz="914034" rtl="0" eaLnBrk="1" latinLnBrk="0" hangingPunct="1">
              <a:defRPr sz="1800" kern="1200">
                <a:solidFill>
                  <a:schemeClr val="tx1"/>
                </a:solidFill>
                <a:latin typeface="+mn-lt"/>
                <a:ea typeface="+mn-ea"/>
                <a:cs typeface="+mn-cs"/>
              </a:defRPr>
            </a:lvl6pPr>
            <a:lvl7pPr marL="2742100" algn="l" defTabSz="914034" rtl="0" eaLnBrk="1" latinLnBrk="0" hangingPunct="1">
              <a:defRPr sz="1800" kern="1200">
                <a:solidFill>
                  <a:schemeClr val="tx1"/>
                </a:solidFill>
                <a:latin typeface="+mn-lt"/>
                <a:ea typeface="+mn-ea"/>
                <a:cs typeface="+mn-cs"/>
              </a:defRPr>
            </a:lvl7pPr>
            <a:lvl8pPr marL="3199116" algn="l" defTabSz="914034" rtl="0" eaLnBrk="1" latinLnBrk="0" hangingPunct="1">
              <a:defRPr sz="1800" kern="1200">
                <a:solidFill>
                  <a:schemeClr val="tx1"/>
                </a:solidFill>
                <a:latin typeface="+mn-lt"/>
                <a:ea typeface="+mn-ea"/>
                <a:cs typeface="+mn-cs"/>
              </a:defRPr>
            </a:lvl8pPr>
            <a:lvl9pPr marL="3656132" algn="l" defTabSz="914034" rtl="0" eaLnBrk="1" latinLnBrk="0" hangingPunct="1">
              <a:defRPr sz="1800" kern="1200">
                <a:solidFill>
                  <a:schemeClr val="tx1"/>
                </a:solidFill>
                <a:latin typeface="+mn-lt"/>
                <a:ea typeface="+mn-ea"/>
                <a:cs typeface="+mn-cs"/>
              </a:defRPr>
            </a:lvl9pP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RT/OCI              		   FEDERAL PROGRAMS REQUIREMENTS                                   UPDATED 01.12.2022</a:t>
            </a:r>
          </a:p>
        </p:txBody>
      </p:sp>
      <p:sp>
        <p:nvSpPr>
          <p:cNvPr id="11" name="Rectangle 1"/>
          <p:cNvSpPr>
            <a:spLocks noChangeArrowheads="1"/>
          </p:cNvSpPr>
          <p:nvPr/>
        </p:nvSpPr>
        <p:spPr bwMode="auto">
          <a:xfrm>
            <a:off x="1621972" y="604352"/>
            <a:ext cx="73696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ahoma" pitchFamily="34" charset="0"/>
              </a:defRPr>
            </a:lvl1pPr>
            <a:lvl2pPr marL="742950" indent="-285750">
              <a:defRPr sz="2800">
                <a:solidFill>
                  <a:schemeClr val="tx1"/>
                </a:solidFill>
                <a:latin typeface="Tahoma" pitchFamily="34" charset="0"/>
              </a:defRPr>
            </a:lvl2pPr>
            <a:lvl3pPr marL="1143000" indent="-228600">
              <a:defRPr sz="2800">
                <a:solidFill>
                  <a:schemeClr val="tx1"/>
                </a:solidFill>
                <a:latin typeface="Tahoma" pitchFamily="34" charset="0"/>
              </a:defRPr>
            </a:lvl3pPr>
            <a:lvl4pPr marL="1600200" indent="-228600">
              <a:defRPr sz="2800">
                <a:solidFill>
                  <a:schemeClr val="tx1"/>
                </a:solidFill>
                <a:latin typeface="Tahoma" pitchFamily="34" charset="0"/>
              </a:defRPr>
            </a:lvl4pPr>
            <a:lvl5pPr marL="2057400" indent="-228600">
              <a:defRPr sz="2800">
                <a:solidFill>
                  <a:schemeClr val="tx1"/>
                </a:solidFill>
                <a:latin typeface="Tahoma" pitchFamily="34" charset="0"/>
              </a:defRPr>
            </a:lvl5pPr>
            <a:lvl6pPr marL="2514600" indent="-228600" eaLnBrk="0" fontAlgn="base" hangingPunct="0">
              <a:spcBef>
                <a:spcPct val="0"/>
              </a:spcBef>
              <a:spcAft>
                <a:spcPct val="0"/>
              </a:spcAft>
              <a:defRPr sz="2800">
                <a:solidFill>
                  <a:schemeClr val="tx1"/>
                </a:solidFill>
                <a:latin typeface="Tahoma" pitchFamily="34" charset="0"/>
              </a:defRPr>
            </a:lvl6pPr>
            <a:lvl7pPr marL="2971800" indent="-228600" eaLnBrk="0" fontAlgn="base" hangingPunct="0">
              <a:spcBef>
                <a:spcPct val="0"/>
              </a:spcBef>
              <a:spcAft>
                <a:spcPct val="0"/>
              </a:spcAft>
              <a:defRPr sz="2800">
                <a:solidFill>
                  <a:schemeClr val="tx1"/>
                </a:solidFill>
                <a:latin typeface="Tahoma" pitchFamily="34" charset="0"/>
              </a:defRPr>
            </a:lvl7pPr>
            <a:lvl8pPr marL="3429000" indent="-228600" eaLnBrk="0" fontAlgn="base" hangingPunct="0">
              <a:spcBef>
                <a:spcPct val="0"/>
              </a:spcBef>
              <a:spcAft>
                <a:spcPct val="0"/>
              </a:spcAft>
              <a:defRPr sz="2800">
                <a:solidFill>
                  <a:schemeClr val="tx1"/>
                </a:solidFill>
                <a:latin typeface="Tahoma" pitchFamily="34" charset="0"/>
              </a:defRPr>
            </a:lvl8pPr>
            <a:lvl9pPr marL="3886200" indent="-228600" eaLnBrk="0" fontAlgn="base" hangingPunct="0">
              <a:spcBef>
                <a:spcPct val="0"/>
              </a:spcBef>
              <a:spcAft>
                <a:spcPct val="0"/>
              </a:spcAft>
              <a:defRPr sz="2800">
                <a:solidFill>
                  <a:schemeClr val="tx1"/>
                </a:solidFill>
                <a:latin typeface="Tahoma"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70C0"/>
                </a:solidFill>
                <a:effectLst/>
                <a:uLnTx/>
                <a:uFillTx/>
                <a:latin typeface="Tahoma" pitchFamily="34" charset="0"/>
                <a:ea typeface="+mn-ea"/>
                <a:cs typeface="+mn-cs"/>
              </a:rPr>
              <a:t>6.  </a:t>
            </a:r>
            <a:r>
              <a:rPr kumimoji="0" lang="en-US" altLang="en-US" sz="2400" b="1" i="0" u="none" strike="noStrike" kern="1200" cap="all" spc="0" normalizeH="0" baseline="0" noProof="0" dirty="0">
                <a:ln>
                  <a:noFill/>
                </a:ln>
                <a:solidFill>
                  <a:srgbClr val="0070C0"/>
                </a:solidFill>
                <a:effectLst/>
                <a:uLnTx/>
                <a:uFillTx/>
                <a:latin typeface="Tahoma" pitchFamily="34" charset="0"/>
                <a:ea typeface="+mn-ea"/>
                <a:cs typeface="+mn-cs"/>
              </a:rPr>
              <a:t>Project Compliance Requirements</a:t>
            </a:r>
          </a:p>
        </p:txBody>
      </p:sp>
      <p:sp>
        <p:nvSpPr>
          <p:cNvPr id="3" name="Rectangle 2"/>
          <p:cNvSpPr/>
          <p:nvPr/>
        </p:nvSpPr>
        <p:spPr>
          <a:xfrm>
            <a:off x="342899" y="1504527"/>
            <a:ext cx="8458200" cy="461665"/>
          </a:xfrm>
          <a:prstGeom prst="rect">
            <a:avLst/>
          </a:prstGeom>
        </p:spPr>
        <p:txBody>
          <a:bodyPr wrap="square">
            <a:spAutoFit/>
          </a:bodyPr>
          <a:lstStyle/>
          <a:p>
            <a:pPr marL="0" marR="0" lvl="0" indent="0" algn="l" defTabSz="91403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ahoma" pitchFamily="34" charset="0"/>
                <a:ea typeface="+mn-ea"/>
                <a:cs typeface="Tahoma" pitchFamily="34" charset="0"/>
              </a:rPr>
              <a:t>6b. B2GNow Payments Compliance Reporting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Rectangle 2"/>
          <p:cNvSpPr>
            <a:spLocks noChangeArrowheads="1"/>
          </p:cNvSpPr>
          <p:nvPr/>
        </p:nvSpPr>
        <p:spPr bwMode="auto">
          <a:xfrm>
            <a:off x="342899" y="2185977"/>
            <a:ext cx="3673578" cy="2020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7" tIns="45698" rIns="91397" bIns="45698" anchor="ctr"/>
          <a:lstStyle/>
          <a:p>
            <a:pPr marL="914400" marR="0" lvl="0" indent="0" algn="l" defTabSz="14605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ahoma" pitchFamily="34" charset="0"/>
                <a:ea typeface="+mn-ea"/>
                <a:cs typeface="Tahoma" pitchFamily="34" charset="0"/>
              </a:rPr>
              <a:t>	</a:t>
            </a:r>
          </a:p>
          <a:p>
            <a:pPr marL="0" marR="0" lvl="0" indent="0" algn="l" defTabSz="14605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What to do?</a:t>
            </a:r>
          </a:p>
          <a:p>
            <a:pPr marL="344488" marR="0" lvl="1" indent="-344488" algn="l" defTabSz="14605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Monthly Audit </a:t>
            </a:r>
          </a:p>
          <a:p>
            <a:pPr marL="344488" marR="0" lvl="1" indent="-344488" algn="l" defTabSz="14605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Subs Payment verifications</a:t>
            </a:r>
          </a:p>
          <a:p>
            <a:pPr marL="344488" marR="0" lvl="1" indent="-344488" algn="l" defTabSz="14605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7030A0"/>
                </a:solidFill>
                <a:effectLst/>
                <a:uLnTx/>
                <a:uFillTx/>
                <a:latin typeface="Tahoma" panose="020B0604030504040204" pitchFamily="34" charset="0"/>
                <a:ea typeface="Tahoma" panose="020B0604030504040204" pitchFamily="34" charset="0"/>
                <a:cs typeface="Tahoma" panose="020B0604030504040204" pitchFamily="34" charset="0"/>
              </a:rPr>
              <a:t>Upload supporting documents </a:t>
            </a:r>
            <a:r>
              <a:rPr kumimoji="0" lang="en-US" sz="2000" b="0" i="1"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(i.e. invoices and cancelled checks</a:t>
            </a:r>
            <a:r>
              <a:rPr kumimoji="0" lang="en-US" sz="20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14" name="Rectangle 2"/>
          <p:cNvSpPr>
            <a:spLocks noChangeArrowheads="1"/>
          </p:cNvSpPr>
          <p:nvPr/>
        </p:nvSpPr>
        <p:spPr bwMode="auto">
          <a:xfrm>
            <a:off x="411910" y="4941947"/>
            <a:ext cx="3463243" cy="1210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7" tIns="45698" rIns="91397" bIns="45698" anchor="ctr"/>
          <a:lstStyle/>
          <a:p>
            <a:pPr marL="914400" marR="0" lvl="0" indent="0" algn="l" defTabSz="14605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ahoma" pitchFamily="34" charset="0"/>
                <a:ea typeface="+mn-ea"/>
                <a:cs typeface="Tahoma" pitchFamily="34" charset="0"/>
              </a:rPr>
              <a:t>	</a:t>
            </a:r>
          </a:p>
          <a:p>
            <a:pPr marL="0" marR="0" lvl="0" indent="0" algn="l" defTabSz="14605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66CC"/>
                </a:solidFill>
                <a:effectLst/>
                <a:uLnTx/>
                <a:uFillTx/>
                <a:latin typeface="Tahoma" pitchFamily="34" charset="0"/>
                <a:ea typeface="+mn-ea"/>
                <a:cs typeface="Tahoma" pitchFamily="34" charset="0"/>
              </a:rPr>
              <a:t>Not sure what to do?</a:t>
            </a:r>
          </a:p>
          <a:p>
            <a:pPr marL="0" marR="0" lvl="0" indent="0" algn="ctr" defTabSz="14605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66CC"/>
                </a:solidFill>
                <a:effectLst/>
                <a:uLnTx/>
                <a:uFillTx/>
                <a:latin typeface="Tahoma" pitchFamily="34" charset="0"/>
                <a:ea typeface="+mn-ea"/>
                <a:cs typeface="Tahoma" pitchFamily="34" charset="0"/>
              </a:rPr>
              <a:t>Training! Training! Training!</a:t>
            </a:r>
          </a:p>
          <a:p>
            <a:pPr marL="344488" marR="0" lvl="1" indent="-344488" algn="l" defTabSz="146050" rtl="0" eaLnBrk="1" fontAlgn="base" latinLnBrk="0" hangingPunct="1">
              <a:lnSpc>
                <a:spcPct val="150000"/>
              </a:lnSpc>
              <a:spcBef>
                <a:spcPct val="0"/>
              </a:spcBef>
              <a:spcAft>
                <a:spcPct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srgbClr val="000000"/>
              </a:solidFill>
              <a:effectLst/>
              <a:uLnTx/>
              <a:uFillTx/>
              <a:latin typeface="Tahoma" pitchFamily="34" charset="0"/>
              <a:ea typeface="+mn-ea"/>
              <a:cs typeface="Tahoma" pitchFamily="34" charset="0"/>
            </a:endParaRPr>
          </a:p>
        </p:txBody>
      </p:sp>
      <p:grpSp>
        <p:nvGrpSpPr>
          <p:cNvPr id="7" name="Group 6"/>
          <p:cNvGrpSpPr/>
          <p:nvPr/>
        </p:nvGrpSpPr>
        <p:grpSpPr>
          <a:xfrm>
            <a:off x="4117443" y="2273965"/>
            <a:ext cx="4956442" cy="3835634"/>
            <a:chOff x="4231803" y="2348713"/>
            <a:chExt cx="4899660" cy="3835634"/>
          </a:xfrm>
        </p:grpSpPr>
        <p:grpSp>
          <p:nvGrpSpPr>
            <p:cNvPr id="2" name="Group 1"/>
            <p:cNvGrpSpPr/>
            <p:nvPr/>
          </p:nvGrpSpPr>
          <p:grpSpPr>
            <a:xfrm>
              <a:off x="4231803" y="2688849"/>
              <a:ext cx="4564380" cy="3495498"/>
              <a:chOff x="1205163" y="697259"/>
              <a:chExt cx="6527132" cy="5934764"/>
            </a:xfrm>
          </p:grpSpPr>
          <p:pic>
            <p:nvPicPr>
              <p:cNvPr id="614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807" t="6572" r="5770" b="17510"/>
              <a:stretch/>
            </p:blipFill>
            <p:spPr bwMode="auto">
              <a:xfrm>
                <a:off x="1205163" y="697259"/>
                <a:ext cx="6527132" cy="4333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019" t="21428" r="6140" b="19143"/>
              <a:stretch/>
            </p:blipFill>
            <p:spPr bwMode="auto">
              <a:xfrm>
                <a:off x="1731545" y="5087223"/>
                <a:ext cx="5474368" cy="154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 name="Rectangle 5"/>
            <p:cNvSpPr/>
            <p:nvPr/>
          </p:nvSpPr>
          <p:spPr>
            <a:xfrm>
              <a:off x="4567083" y="2348713"/>
              <a:ext cx="4564380" cy="738664"/>
            </a:xfrm>
            <a:prstGeom prst="rect">
              <a:avLst/>
            </a:prstGeom>
          </p:spPr>
          <p:txBody>
            <a:bodyPr wrap="square">
              <a:spAutoFit/>
            </a:bodyP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prstClr val="black"/>
                  </a:solidFill>
                  <a:effectLst/>
                  <a:uLnTx/>
                  <a:uFillTx/>
                  <a:latin typeface="Calibri"/>
                  <a:ea typeface="+mn-ea"/>
                  <a:cs typeface="+mn-cs"/>
                  <a:hlinkClick r:id="rId6"/>
                </a:rPr>
                <a:t>Website:  </a:t>
              </a: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6"/>
                </a:rPr>
                <a:t>htpps://Cleveland.diversitycompliance.com/Default.asp)</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034"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101474824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sz="1183" dirty="0"/>
          </a:p>
        </p:txBody>
      </p:sp>
      <p:sp>
        <p:nvSpPr>
          <p:cNvPr id="3" name="object 3"/>
          <p:cNvSpPr txBox="1">
            <a:spLocks noGrp="1"/>
          </p:cNvSpPr>
          <p:nvPr>
            <p:ph type="title"/>
          </p:nvPr>
        </p:nvSpPr>
        <p:spPr>
          <a:xfrm>
            <a:off x="663275" y="524973"/>
            <a:ext cx="5861004" cy="617822"/>
          </a:xfrm>
          <a:prstGeom prst="rect">
            <a:avLst/>
          </a:prstGeom>
        </p:spPr>
        <p:txBody>
          <a:bodyPr vert="horz" wrap="square" lIns="0" tIns="8343" rIns="0" bIns="0" rtlCol="0" anchor="ctr">
            <a:spAutoFit/>
          </a:bodyPr>
          <a:lstStyle/>
          <a:p>
            <a:pPr marL="8342">
              <a:spcBef>
                <a:spcPts val="67"/>
              </a:spcBef>
            </a:pPr>
            <a:r>
              <a:rPr lang="en-US" spc="115" dirty="0"/>
              <a:t>Introduction</a:t>
            </a:r>
          </a:p>
        </p:txBody>
      </p:sp>
      <p:sp>
        <p:nvSpPr>
          <p:cNvPr id="4" name="object 4"/>
          <p:cNvSpPr/>
          <p:nvPr/>
        </p:nvSpPr>
        <p:spPr>
          <a:xfrm>
            <a:off x="620101" y="1206857"/>
            <a:ext cx="1297347" cy="79259"/>
          </a:xfrm>
          <a:custGeom>
            <a:avLst/>
            <a:gdLst/>
            <a:ahLst/>
            <a:cxnLst/>
            <a:rect l="l" t="t" r="r" b="b"/>
            <a:pathLst>
              <a:path w="1974850" h="120650">
                <a:moveTo>
                  <a:pt x="0" y="120561"/>
                </a:moveTo>
                <a:lnTo>
                  <a:pt x="1974850" y="120561"/>
                </a:lnTo>
                <a:lnTo>
                  <a:pt x="1974850" y="0"/>
                </a:lnTo>
                <a:lnTo>
                  <a:pt x="0" y="0"/>
                </a:lnTo>
                <a:lnTo>
                  <a:pt x="0" y="120561"/>
                </a:lnTo>
                <a:close/>
              </a:path>
            </a:pathLst>
          </a:custGeom>
          <a:solidFill>
            <a:srgbClr val="78BE3B"/>
          </a:solidFill>
        </p:spPr>
        <p:txBody>
          <a:bodyPr wrap="square" lIns="0" tIns="0" rIns="0" bIns="0" rtlCol="0"/>
          <a:lstStyle/>
          <a:p>
            <a:endParaRPr sz="1183" dirty="0"/>
          </a:p>
        </p:txBody>
      </p:sp>
      <p:sp>
        <p:nvSpPr>
          <p:cNvPr id="7" name="TextBox 6"/>
          <p:cNvSpPr txBox="1"/>
          <p:nvPr/>
        </p:nvSpPr>
        <p:spPr>
          <a:xfrm>
            <a:off x="620100" y="1684892"/>
            <a:ext cx="8230602" cy="3004862"/>
          </a:xfrm>
          <a:prstGeom prst="rect">
            <a:avLst/>
          </a:prstGeom>
          <a:noFill/>
        </p:spPr>
        <p:txBody>
          <a:bodyPr wrap="square" rtlCol="0">
            <a:spAutoFit/>
          </a:bodyPr>
          <a:lstStyle/>
          <a:p>
            <a:pPr marL="187705" indent="-187705">
              <a:buFont typeface="Arial" panose="020B0604020202020204" pitchFamily="34" charset="0"/>
              <a:buChar char="•"/>
            </a:pPr>
            <a:r>
              <a:rPr lang="en-US" sz="2103" dirty="0"/>
              <a:t>The City of Cleveland, Department of Port Control is responsible for the planning, operation, and development of CLE and BKL.</a:t>
            </a:r>
          </a:p>
          <a:p>
            <a:pPr marL="187705" indent="-187705">
              <a:buFont typeface="Arial" panose="020B0604020202020204" pitchFamily="34" charset="0"/>
              <a:buChar char="•"/>
            </a:pPr>
            <a:endParaRPr lang="en-US" sz="2103" dirty="0"/>
          </a:p>
          <a:p>
            <a:pPr marL="187705" indent="-187705">
              <a:buFont typeface="Arial" panose="020B0604020202020204" pitchFamily="34" charset="0"/>
              <a:buChar char="•"/>
            </a:pPr>
            <a:r>
              <a:rPr lang="en-US" sz="2103" dirty="0"/>
              <a:t>Our goal is to ensure that we meet the needs of the present without compromising our ability to meet the needs of the future.</a:t>
            </a:r>
          </a:p>
          <a:p>
            <a:pPr marL="187705" indent="-187705">
              <a:buFont typeface="Arial" panose="020B0604020202020204" pitchFamily="34" charset="0"/>
              <a:buChar char="•"/>
            </a:pPr>
            <a:endParaRPr lang="en-US" sz="2103" dirty="0"/>
          </a:p>
          <a:p>
            <a:pPr marL="187705" indent="-187705">
              <a:buFont typeface="Arial" panose="020B0604020202020204" pitchFamily="34" charset="0"/>
              <a:buChar char="•"/>
            </a:pPr>
            <a:r>
              <a:rPr lang="en-US" sz="2103" dirty="0"/>
              <a:t>We aim to achieve this through continued customer and stakeholder satisfaction as well as flexible development ushered in through comprehensive planning. </a:t>
            </a:r>
          </a:p>
        </p:txBody>
      </p:sp>
    </p:spTree>
    <p:extLst>
      <p:ext uri="{BB962C8B-B14F-4D97-AF65-F5344CB8AC3E}">
        <p14:creationId xmlns:p14="http://schemas.microsoft.com/office/powerpoint/2010/main" val="8261104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idx="4294967295"/>
          </p:nvPr>
        </p:nvSpPr>
        <p:spPr>
          <a:xfrm>
            <a:off x="1975782" y="427894"/>
            <a:ext cx="6930749" cy="727892"/>
          </a:xfrm>
        </p:spPr>
        <p:txBody>
          <a:bodyPr/>
          <a:lstStyle/>
          <a:p>
            <a:pPr algn="ctr" eaLnBrk="1" hangingPunct="1">
              <a:lnSpc>
                <a:spcPct val="110000"/>
              </a:lnSpc>
            </a:pPr>
            <a:r>
              <a:rPr lang="en-US" altLang="en-US" sz="2300" b="1" cap="all" dirty="0">
                <a:solidFill>
                  <a:srgbClr val="0070C0"/>
                </a:solidFill>
                <a:latin typeface="Tahoma" panose="020B0604030504040204" pitchFamily="34" charset="0"/>
                <a:ea typeface="Tahoma" panose="020B0604030504040204" pitchFamily="34" charset="0"/>
                <a:cs typeface="Tahoma" panose="020B0604030504040204" pitchFamily="34" charset="0"/>
              </a:rPr>
              <a:t>6</a:t>
            </a:r>
            <a:r>
              <a:rPr lang="en-US" altLang="en-US" sz="2300" dirty="0">
                <a:solidFill>
                  <a:srgbClr val="0070C0"/>
                </a:solidFill>
                <a:latin typeface="Tahoma" panose="020B0604030504040204" pitchFamily="34" charset="0"/>
                <a:ea typeface="Tahoma" panose="020B0604030504040204" pitchFamily="34" charset="0"/>
                <a:cs typeface="Tahoma" panose="020B0604030504040204" pitchFamily="34" charset="0"/>
              </a:rPr>
              <a:t>d</a:t>
            </a:r>
            <a:r>
              <a:rPr lang="en-US" altLang="en-US" sz="2300" b="1" cap="all"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altLang="en-US" sz="2000" b="1" cap="all" dirty="0">
                <a:solidFill>
                  <a:srgbClr val="0070C0"/>
                </a:solidFill>
                <a:latin typeface="Tahoma" panose="020B0604030504040204" pitchFamily="34" charset="0"/>
                <a:ea typeface="Tahoma" panose="020B0604030504040204" pitchFamily="34" charset="0"/>
                <a:cs typeface="Tahoma" panose="020B0604030504040204" pitchFamily="34" charset="0"/>
              </a:rPr>
              <a:t>Additions/Substitutions/exclusions of Subcontractors</a:t>
            </a:r>
          </a:p>
        </p:txBody>
      </p:sp>
      <p:pic>
        <p:nvPicPr>
          <p:cNvPr id="15364" name="Picture 11" descr="CLE HopkinsLogo"/>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0" y="152400"/>
            <a:ext cx="1890713"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500" t="20714" r="64286" b="21143"/>
          <a:stretch/>
        </p:blipFill>
        <p:spPr bwMode="auto">
          <a:xfrm>
            <a:off x="5287008" y="1905000"/>
            <a:ext cx="3475992" cy="41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57200" y="1520486"/>
            <a:ext cx="4829808" cy="2203167"/>
          </a:xfrm>
          <a:prstGeom prst="rect">
            <a:avLst/>
          </a:prstGeom>
          <a:noFill/>
          <a:ln>
            <a:noFill/>
          </a:ln>
          <a:effectLst/>
        </p:spPr>
        <p:txBody>
          <a:bodyPr wrap="square">
            <a:spAutoFit/>
          </a:bodyPr>
          <a:lstStyle>
            <a:defPPr>
              <a:defRPr lang="en-US"/>
            </a:defPPr>
            <a:lvl1pPr algn="l" rtl="0" eaLnBrk="0" fontAlgn="base" hangingPunct="0">
              <a:spcBef>
                <a:spcPct val="0"/>
              </a:spcBef>
              <a:spcAft>
                <a:spcPct val="0"/>
              </a:spcAft>
              <a:defRPr sz="28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28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28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Tahoma" pitchFamily="34" charset="0"/>
                <a:ea typeface="+mn-ea"/>
                <a:cs typeface="+mn-cs"/>
              </a:defRPr>
            </a:lvl5pPr>
            <a:lvl6pPr marL="2286000" algn="l" defTabSz="914400" rtl="0" eaLnBrk="1" latinLnBrk="0" hangingPunct="1">
              <a:defRPr sz="2800" kern="1200">
                <a:solidFill>
                  <a:schemeClr val="tx1"/>
                </a:solidFill>
                <a:latin typeface="Tahoma" pitchFamily="34" charset="0"/>
                <a:ea typeface="+mn-ea"/>
                <a:cs typeface="+mn-cs"/>
              </a:defRPr>
            </a:lvl6pPr>
            <a:lvl7pPr marL="2743200" algn="l" defTabSz="914400" rtl="0" eaLnBrk="1" latinLnBrk="0" hangingPunct="1">
              <a:defRPr sz="2800" kern="1200">
                <a:solidFill>
                  <a:schemeClr val="tx1"/>
                </a:solidFill>
                <a:latin typeface="Tahoma" pitchFamily="34" charset="0"/>
                <a:ea typeface="+mn-ea"/>
                <a:cs typeface="+mn-cs"/>
              </a:defRPr>
            </a:lvl7pPr>
            <a:lvl8pPr marL="3200400" algn="l" defTabSz="914400" rtl="0" eaLnBrk="1" latinLnBrk="0" hangingPunct="1">
              <a:defRPr sz="2800" kern="1200">
                <a:solidFill>
                  <a:schemeClr val="tx1"/>
                </a:solidFill>
                <a:latin typeface="Tahoma" pitchFamily="34" charset="0"/>
                <a:ea typeface="+mn-ea"/>
                <a:cs typeface="+mn-cs"/>
              </a:defRPr>
            </a:lvl8pPr>
            <a:lvl9pPr marL="3657600" algn="l" defTabSz="914400" rtl="0" eaLnBrk="1" latinLnBrk="0" hangingPunct="1">
              <a:defRPr sz="2800" kern="1200">
                <a:solidFill>
                  <a:schemeClr val="tx1"/>
                </a:solidFill>
                <a:latin typeface="Tahoma" pitchFamily="34" charset="0"/>
                <a:ea typeface="+mn-ea"/>
                <a:cs typeface="+mn-cs"/>
              </a:defRPr>
            </a:lvl9pPr>
          </a:lstStyle>
          <a:p>
            <a:pPr marL="404813" marR="0" lvl="0" indent="-285750" algn="l" defTabSz="146050" rtl="0" eaLnBrk="1" fontAlgn="base" latinLnBrk="0" hangingPunct="1">
              <a:lnSpc>
                <a:spcPct val="150000"/>
              </a:lnSpc>
              <a:spcBef>
                <a:spcPct val="0"/>
              </a:spcBef>
              <a:spcAft>
                <a:spcPct val="0"/>
              </a:spcAft>
              <a:buClrTx/>
              <a:buSzTx/>
              <a:buFont typeface="Wingdings" panose="05000000000000000000" pitchFamily="2" charset="2"/>
              <a:buChar char="ü"/>
              <a:tabLst/>
              <a:defRPr/>
            </a:pPr>
            <a:r>
              <a:rPr kumimoji="0" lang="en-US" sz="2200" b="1" i="0" u="sng" strike="noStrike" kern="1200" cap="none" spc="0" normalizeH="0" baseline="0" noProof="0" dirty="0">
                <a:ln>
                  <a:noFill/>
                </a:ln>
                <a:solidFill>
                  <a:srgbClr val="000000"/>
                </a:solidFill>
                <a:effectLst/>
                <a:uLnTx/>
                <a:uFillTx/>
                <a:latin typeface="Tahoma" pitchFamily="34" charset="0"/>
                <a:ea typeface="+mn-ea"/>
                <a:cs typeface="+mn-cs"/>
              </a:rPr>
              <a:t>49 CFR Part 26.53:  </a:t>
            </a:r>
          </a:p>
          <a:p>
            <a:pPr marL="461963" marR="0" lvl="0" indent="-342900" algn="l" defTabSz="146050" rtl="0" eaLnBrk="1" fontAlgn="base" latinLnBrk="0" hangingPunct="1">
              <a:lnSpc>
                <a:spcPts val="2540"/>
              </a:lnSpc>
              <a:spcBef>
                <a:spcPct val="0"/>
              </a:spcBef>
              <a:spcAft>
                <a:spcPct val="0"/>
              </a:spcAft>
              <a:buClrTx/>
              <a:buSzTx/>
              <a:buFontTx/>
              <a:buAutoNum type="arabicPeriod"/>
              <a:tabLst/>
              <a:defRPr/>
            </a:pPr>
            <a:r>
              <a:rPr kumimoji="0" lang="en-US" sz="1700" b="0" i="0" u="none" strike="noStrike" kern="1200" cap="none" spc="0" normalizeH="0" baseline="0" noProof="0" dirty="0">
                <a:ln>
                  <a:noFill/>
                </a:ln>
                <a:solidFill>
                  <a:prstClr val="black"/>
                </a:solidFill>
                <a:effectLst/>
                <a:uLnTx/>
                <a:uFillTx/>
                <a:latin typeface="Tahoma" pitchFamily="34" charset="0"/>
                <a:ea typeface="Tahoma" panose="020B0604030504040204" pitchFamily="34" charset="0"/>
                <a:cs typeface="Tahoma" panose="020B0604030504040204" pitchFamily="34" charset="0"/>
              </a:rPr>
              <a:t>Require</a:t>
            </a:r>
            <a:r>
              <a:rPr kumimoji="0" lang="en-US" sz="1700" b="1" i="0" u="none" strike="noStrike" kern="1200" cap="none" spc="0" normalizeH="0" baseline="0" noProof="0" dirty="0">
                <a:ln>
                  <a:noFill/>
                </a:ln>
                <a:solidFill>
                  <a:srgbClr val="C00000"/>
                </a:solidFill>
                <a:effectLst/>
                <a:uLnTx/>
                <a:uFillTx/>
                <a:latin typeface="Tahoma" pitchFamily="34" charset="0"/>
                <a:ea typeface="Tahoma" panose="020B0604030504040204" pitchFamily="34" charset="0"/>
                <a:cs typeface="Tahoma" panose="020B0604030504040204" pitchFamily="34" charset="0"/>
              </a:rPr>
              <a:t> </a:t>
            </a:r>
            <a:r>
              <a:rPr kumimoji="0" lang="en-US" sz="1700" b="1" i="0" u="none" strike="noStrike" kern="1200" cap="all" spc="0" normalizeH="0" baseline="0" noProof="0" dirty="0">
                <a:ln>
                  <a:noFill/>
                </a:ln>
                <a:solidFill>
                  <a:srgbClr val="C00000"/>
                </a:solidFill>
                <a:effectLst/>
                <a:uLnTx/>
                <a:uFillTx/>
                <a:latin typeface="Tahoma" pitchFamily="34" charset="0"/>
                <a:ea typeface="Tahoma" panose="020B0604030504040204" pitchFamily="34" charset="0"/>
                <a:cs typeface="Tahoma" panose="020B0604030504040204" pitchFamily="34" charset="0"/>
              </a:rPr>
              <a:t>Prior approval</a:t>
            </a:r>
          </a:p>
          <a:p>
            <a:pPr marL="919163" marR="0" lvl="1" indent="-342900" algn="l" defTabSz="146050" rtl="0" eaLnBrk="1" fontAlgn="base" latinLnBrk="0" hangingPunct="1">
              <a:lnSpc>
                <a:spcPts val="2540"/>
              </a:lnSpc>
              <a:spcBef>
                <a:spcPct val="0"/>
              </a:spcBef>
              <a:spcAft>
                <a:spcPct val="0"/>
              </a:spcAft>
              <a:buClrTx/>
              <a:buSzTx/>
              <a:buFont typeface="Courier New" panose="02070309020205020404" pitchFamily="49" charset="0"/>
              <a:buChar char="o"/>
              <a:tabLst/>
              <a:defRPr/>
            </a:pPr>
            <a:r>
              <a:rPr kumimoji="0" lang="en-US" sz="1700" b="0" i="0" u="none" strike="noStrike" kern="1200" cap="none" spc="0" normalizeH="0" baseline="0" noProof="0" dirty="0">
                <a:ln>
                  <a:noFill/>
                </a:ln>
                <a:solidFill>
                  <a:prstClr val="black"/>
                </a:solidFill>
                <a:effectLst/>
                <a:uLnTx/>
                <a:uFillTx/>
                <a:latin typeface="Tahoma" pitchFamily="34" charset="0"/>
                <a:ea typeface="Tahoma" panose="020B0604030504040204" pitchFamily="34" charset="0"/>
                <a:cs typeface="Tahoma" panose="020B0604030504040204" pitchFamily="34" charset="0"/>
              </a:rPr>
              <a:t>Letter of justification  from Prime</a:t>
            </a:r>
          </a:p>
          <a:p>
            <a:pPr marL="919163" marR="0" lvl="1" indent="-342900" algn="l" defTabSz="146050" rtl="0" eaLnBrk="1" fontAlgn="base" latinLnBrk="0" hangingPunct="1">
              <a:lnSpc>
                <a:spcPts val="2540"/>
              </a:lnSpc>
              <a:spcBef>
                <a:spcPct val="0"/>
              </a:spcBef>
              <a:spcAft>
                <a:spcPct val="0"/>
              </a:spcAft>
              <a:buClrTx/>
              <a:buSzTx/>
              <a:buFont typeface="Courier New" panose="02070309020205020404" pitchFamily="49" charset="0"/>
              <a:buChar char="o"/>
              <a:tabLst/>
              <a:defRPr/>
            </a:pPr>
            <a:r>
              <a:rPr kumimoji="0" lang="en-US" sz="1700" b="0" i="0" u="none" strike="noStrike" kern="1200" cap="none" spc="0" normalizeH="0" baseline="0" noProof="0" dirty="0">
                <a:ln>
                  <a:noFill/>
                </a:ln>
                <a:solidFill>
                  <a:prstClr val="black"/>
                </a:solidFill>
                <a:effectLst/>
                <a:uLnTx/>
                <a:uFillTx/>
                <a:latin typeface="Tahoma" pitchFamily="34" charset="0"/>
                <a:ea typeface="Tahoma" panose="020B0604030504040204" pitchFamily="34" charset="0"/>
                <a:cs typeface="Tahoma" panose="020B0604030504040204" pitchFamily="34" charset="0"/>
              </a:rPr>
              <a:t>Letter of approval from OCI</a:t>
            </a:r>
          </a:p>
          <a:p>
            <a:pPr marL="576263" marR="0" lvl="1" indent="0" algn="l" defTabSz="146050" rtl="0" eaLnBrk="1" fontAlgn="base" latinLnBrk="0" hangingPunct="1">
              <a:lnSpc>
                <a:spcPts val="2540"/>
              </a:lnSpc>
              <a:spcBef>
                <a:spcPct val="0"/>
              </a:spcBef>
              <a:spcAft>
                <a:spcPct val="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Tahoma" pitchFamily="34" charset="0"/>
              <a:ea typeface="Tahoma" panose="020B0604030504040204" pitchFamily="34" charset="0"/>
              <a:cs typeface="Tahoma" panose="020B0604030504040204" pitchFamily="34" charset="0"/>
            </a:endParaRPr>
          </a:p>
          <a:p>
            <a:pPr marL="461963" marR="0" lvl="0" indent="-342900" algn="l" defTabSz="146050" rtl="0" eaLnBrk="1" fontAlgn="base" latinLnBrk="0" hangingPunct="1">
              <a:lnSpc>
                <a:spcPts val="2540"/>
              </a:lnSpc>
              <a:spcBef>
                <a:spcPct val="0"/>
              </a:spcBef>
              <a:spcAft>
                <a:spcPct val="0"/>
              </a:spcAft>
              <a:buClrTx/>
              <a:buSzTx/>
              <a:buFontTx/>
              <a:buAutoNum type="arabicPeriod"/>
              <a:tabLst/>
              <a:defRPr/>
            </a:pPr>
            <a:r>
              <a:rPr kumimoji="0" lang="en-US" sz="1700" b="0" i="0" u="none" strike="noStrike" kern="1200" cap="none" spc="0" normalizeH="0" baseline="0" noProof="0" dirty="0">
                <a:ln>
                  <a:noFill/>
                </a:ln>
                <a:solidFill>
                  <a:prstClr val="black"/>
                </a:solidFill>
                <a:effectLst/>
                <a:uLnTx/>
                <a:uFillTx/>
                <a:latin typeface="Tahoma" pitchFamily="34" charset="0"/>
                <a:ea typeface="Tahoma" panose="020B0604030504040204" pitchFamily="34" charset="0"/>
                <a:cs typeface="Tahoma" panose="020B0604030504040204" pitchFamily="34" charset="0"/>
              </a:rPr>
              <a:t>Good Faith Effort applied</a:t>
            </a:r>
          </a:p>
        </p:txBody>
      </p:sp>
      <p:sp>
        <p:nvSpPr>
          <p:cNvPr id="7" name="Rectangle 6"/>
          <p:cNvSpPr/>
          <p:nvPr/>
        </p:nvSpPr>
        <p:spPr>
          <a:xfrm>
            <a:off x="5287008" y="1504890"/>
            <a:ext cx="2937753" cy="400110"/>
          </a:xfrm>
          <a:prstGeom prst="rect">
            <a:avLst/>
          </a:prstGeom>
        </p:spPr>
        <p:txBody>
          <a:bodyPr wrap="square">
            <a:spAutoFit/>
          </a:bodyPr>
          <a:lstStyle/>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US" sz="2000" b="1" i="0" u="none" strike="noStrike" kern="1200" cap="none" spc="0" normalizeH="0" baseline="0" noProof="0" dirty="0">
                <a:ln>
                  <a:noFill/>
                </a:ln>
                <a:solidFill>
                  <a:srgbClr val="000000"/>
                </a:solidFill>
                <a:effectLst/>
                <a:uLnTx/>
                <a:uFillTx/>
                <a:latin typeface="Tahoma" pitchFamily="34" charset="0"/>
                <a:ea typeface="+mn-ea"/>
                <a:cs typeface="+mn-cs"/>
              </a:rPr>
              <a:t>City of Cleveland</a:t>
            </a:r>
          </a:p>
        </p:txBody>
      </p:sp>
      <p:sp>
        <p:nvSpPr>
          <p:cNvPr id="3" name="Rectangle 2"/>
          <p:cNvSpPr/>
          <p:nvPr/>
        </p:nvSpPr>
        <p:spPr>
          <a:xfrm>
            <a:off x="437535" y="4176629"/>
            <a:ext cx="4599562" cy="1631216"/>
          </a:xfrm>
          <a:prstGeom prst="rect">
            <a:avLst/>
          </a:prstGeom>
          <a:ln>
            <a:noFill/>
          </a:ln>
        </p:spPr>
        <p:txBody>
          <a:bodyPr wrap="square">
            <a:spAutoFit/>
          </a:bodyPr>
          <a:lstStyle/>
          <a:p>
            <a:pPr marL="119063" marR="0" lvl="0" indent="0" algn="l" defTabSz="14605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Tahoma" panose="020B0604030504040204" pitchFamily="34" charset="0"/>
                <a:cs typeface="Tahoma" panose="020B0604030504040204" pitchFamily="34" charset="0"/>
              </a:rPr>
              <a:t>AND… </a:t>
            </a:r>
          </a:p>
          <a:p>
            <a:pPr marL="119063" marR="0" lvl="0" indent="0" algn="l" defTabSz="14605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a:ea typeface="Tahoma" panose="020B0604030504040204" pitchFamily="34" charset="0"/>
              <a:cs typeface="Tahoma" panose="020B0604030504040204" pitchFamily="34" charset="0"/>
            </a:endParaRPr>
          </a:p>
          <a:p>
            <a:pPr marL="119063" marR="0" lvl="0" indent="0" algn="l" defTabSz="14605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Tahoma" panose="020B0604030504040204" pitchFamily="34" charset="0"/>
                <a:cs typeface="Tahoma" panose="020B0604030504040204" pitchFamily="34" charset="0"/>
              </a:rPr>
              <a:t>Submit:</a:t>
            </a:r>
          </a:p>
          <a:p>
            <a:pPr marL="576263" marR="0" lvl="0" indent="-457200" algn="l" defTabSz="146050" rtl="0" eaLnBrk="1" fontAlgn="auto" latinLnBrk="0" hangingPunct="1">
              <a:lnSpc>
                <a:spcPct val="100000"/>
              </a:lnSpc>
              <a:spcBef>
                <a:spcPts val="0"/>
              </a:spcBef>
              <a:spcAft>
                <a:spcPts val="0"/>
              </a:spcAft>
              <a:buClrTx/>
              <a:buSzTx/>
              <a:buFontTx/>
              <a:buAutoNum type="arabicPeriod"/>
              <a:tabLst/>
              <a:defRPr/>
            </a:pPr>
            <a:r>
              <a:rPr kumimoji="0" lang="en-US" sz="2000" b="0" i="0" u="none" strike="noStrike" kern="1200" cap="none" spc="0" normalizeH="0" baseline="0" noProof="0" dirty="0">
                <a:ln>
                  <a:noFill/>
                </a:ln>
                <a:solidFill>
                  <a:prstClr val="black"/>
                </a:solidFill>
                <a:effectLst/>
                <a:uLnTx/>
                <a:uFillTx/>
                <a:latin typeface="Calibri"/>
                <a:ea typeface="Tahoma" panose="020B0604030504040204" pitchFamily="34" charset="0"/>
                <a:cs typeface="Tahoma" panose="020B0604030504040204" pitchFamily="34" charset="0"/>
              </a:rPr>
              <a:t>All corresponding forms</a:t>
            </a:r>
          </a:p>
          <a:p>
            <a:pPr marL="576263" marR="0" lvl="0" indent="-457200" algn="l" defTabSz="146050" rtl="0" eaLnBrk="1" fontAlgn="auto" latinLnBrk="0" hangingPunct="1">
              <a:lnSpc>
                <a:spcPct val="100000"/>
              </a:lnSpc>
              <a:spcBef>
                <a:spcPts val="0"/>
              </a:spcBef>
              <a:spcAft>
                <a:spcPts val="0"/>
              </a:spcAft>
              <a:buClrTx/>
              <a:buSzTx/>
              <a:buFontTx/>
              <a:buAutoNum type="arabicPeriod"/>
              <a:tabLst/>
              <a:defRPr/>
            </a:pPr>
            <a:r>
              <a:rPr kumimoji="0" lang="en-US" sz="2000" b="0" i="0" u="none" strike="noStrike" kern="1200" cap="none" spc="0" normalizeH="0" baseline="0" noProof="0" dirty="0">
                <a:ln>
                  <a:noFill/>
                </a:ln>
                <a:solidFill>
                  <a:prstClr val="black"/>
                </a:solidFill>
                <a:effectLst/>
                <a:uLnTx/>
                <a:uFillTx/>
                <a:latin typeface="Calibri"/>
                <a:ea typeface="Tahoma" panose="020B0604030504040204" pitchFamily="34" charset="0"/>
                <a:cs typeface="Tahoma" panose="020B0604030504040204" pitchFamily="34" charset="0"/>
              </a:rPr>
              <a:t> Sub-agreements </a:t>
            </a:r>
            <a:r>
              <a:rPr kumimoji="0" lang="en-US" sz="2000" b="0" i="0" u="none" strike="noStrike" kern="1200" cap="all" spc="0" normalizeH="0" baseline="0" noProof="0" dirty="0">
                <a:ln>
                  <a:noFill/>
                </a:ln>
                <a:solidFill>
                  <a:prstClr val="black"/>
                </a:solidFill>
                <a:effectLst/>
                <a:uLnTx/>
                <a:uFillTx/>
                <a:latin typeface="Calibri"/>
                <a:ea typeface="Tahoma" panose="020B0604030504040204" pitchFamily="34" charset="0"/>
                <a:cs typeface="Tahoma" panose="020B0604030504040204" pitchFamily="34" charset="0"/>
              </a:rPr>
              <a:t>										</a:t>
            </a:r>
          </a:p>
        </p:txBody>
      </p:sp>
      <p:sp>
        <p:nvSpPr>
          <p:cNvPr id="4" name="Slide Number Placeholder 3"/>
          <p:cNvSpPr>
            <a:spLocks noGrp="1"/>
          </p:cNvSpPr>
          <p:nvPr>
            <p:ph type="sldNum" sz="quarter" idx="7"/>
          </p:nvPr>
        </p:nvSpPr>
        <p:spPr/>
        <p:txBody>
          <a:bodyPr/>
          <a:lstStyle/>
          <a:p>
            <a:pPr marL="0" marR="0" lvl="0" indent="0" algn="r" defTabSz="914034"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034" rtl="0" eaLnBrk="1" fontAlgn="auto" latinLnBrk="0" hangingPunct="1">
                <a:lnSpc>
                  <a:spcPct val="100000"/>
                </a:lnSpc>
                <a:spcBef>
                  <a:spcPts val="0"/>
                </a:spcBef>
                <a:spcAft>
                  <a:spcPts val="0"/>
                </a:spcAft>
                <a:buClrTx/>
                <a:buSzTx/>
                <a:buFontTx/>
                <a:buNone/>
                <a:tabLst/>
                <a:defRPr/>
              </a:pPr>
              <a:t>30</a:t>
            </a:fld>
            <a:endPar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cxnSp>
        <p:nvCxnSpPr>
          <p:cNvPr id="10" name="Straight Connector 9"/>
          <p:cNvCxnSpPr/>
          <p:nvPr/>
        </p:nvCxnSpPr>
        <p:spPr>
          <a:xfrm flipV="1">
            <a:off x="152400" y="1331913"/>
            <a:ext cx="8839200" cy="17016"/>
          </a:xfrm>
          <a:prstGeom prst="line">
            <a:avLst/>
          </a:prstGeom>
          <a:ln w="57150"/>
        </p:spPr>
        <p:style>
          <a:lnRef idx="1">
            <a:schemeClr val="dk1"/>
          </a:lnRef>
          <a:fillRef idx="0">
            <a:schemeClr val="dk1"/>
          </a:fillRef>
          <a:effectRef idx="0">
            <a:schemeClr val="dk1"/>
          </a:effectRef>
          <a:fontRef idx="minor">
            <a:schemeClr val="tx1"/>
          </a:fontRef>
        </p:style>
      </p:cxnSp>
      <p:sp>
        <p:nvSpPr>
          <p:cNvPr id="11" name="Footer Placeholder 1"/>
          <p:cNvSpPr txBox="1">
            <a:spLocks/>
          </p:cNvSpPr>
          <p:nvPr/>
        </p:nvSpPr>
        <p:spPr>
          <a:xfrm>
            <a:off x="457200" y="6437189"/>
            <a:ext cx="8001000" cy="184666"/>
          </a:xfrm>
          <a:prstGeom prst="rect">
            <a:avLst/>
          </a:prstGeom>
        </p:spPr>
        <p:txBody>
          <a:bodyPr wrap="square" lIns="0" tIns="0" rIns="0" bIns="0">
            <a:spAutoFit/>
          </a:bodyPr>
          <a:lstStyle>
            <a:defPPr>
              <a:defRPr lang="en-US"/>
            </a:defPPr>
            <a:lvl1pPr marL="0" algn="ctr" defTabSz="914034" rtl="0" eaLnBrk="1" latinLnBrk="0" hangingPunct="1">
              <a:defRPr sz="1800" kern="1200">
                <a:solidFill>
                  <a:schemeClr val="tx1">
                    <a:tint val="75000"/>
                  </a:schemeClr>
                </a:solidFill>
                <a:latin typeface="+mn-lt"/>
                <a:ea typeface="+mn-ea"/>
                <a:cs typeface="+mn-cs"/>
              </a:defRPr>
            </a:lvl1pPr>
            <a:lvl2pPr marL="457016" algn="l" defTabSz="914034" rtl="0" eaLnBrk="1" latinLnBrk="0" hangingPunct="1">
              <a:defRPr sz="1800" kern="1200">
                <a:solidFill>
                  <a:schemeClr val="tx1"/>
                </a:solidFill>
                <a:latin typeface="+mn-lt"/>
                <a:ea typeface="+mn-ea"/>
                <a:cs typeface="+mn-cs"/>
              </a:defRPr>
            </a:lvl2pPr>
            <a:lvl3pPr marL="914034" algn="l" defTabSz="914034" rtl="0" eaLnBrk="1" latinLnBrk="0" hangingPunct="1">
              <a:defRPr sz="1800" kern="1200">
                <a:solidFill>
                  <a:schemeClr val="tx1"/>
                </a:solidFill>
                <a:latin typeface="+mn-lt"/>
                <a:ea typeface="+mn-ea"/>
                <a:cs typeface="+mn-cs"/>
              </a:defRPr>
            </a:lvl3pPr>
            <a:lvl4pPr marL="1371049" algn="l" defTabSz="914034" rtl="0" eaLnBrk="1" latinLnBrk="0" hangingPunct="1">
              <a:defRPr sz="1800" kern="1200">
                <a:solidFill>
                  <a:schemeClr val="tx1"/>
                </a:solidFill>
                <a:latin typeface="+mn-lt"/>
                <a:ea typeface="+mn-ea"/>
                <a:cs typeface="+mn-cs"/>
              </a:defRPr>
            </a:lvl4pPr>
            <a:lvl5pPr marL="1828068" algn="l" defTabSz="914034" rtl="0" eaLnBrk="1" latinLnBrk="0" hangingPunct="1">
              <a:defRPr sz="1800" kern="1200">
                <a:solidFill>
                  <a:schemeClr val="tx1"/>
                </a:solidFill>
                <a:latin typeface="+mn-lt"/>
                <a:ea typeface="+mn-ea"/>
                <a:cs typeface="+mn-cs"/>
              </a:defRPr>
            </a:lvl5pPr>
            <a:lvl6pPr marL="2285083" algn="l" defTabSz="914034" rtl="0" eaLnBrk="1" latinLnBrk="0" hangingPunct="1">
              <a:defRPr sz="1800" kern="1200">
                <a:solidFill>
                  <a:schemeClr val="tx1"/>
                </a:solidFill>
                <a:latin typeface="+mn-lt"/>
                <a:ea typeface="+mn-ea"/>
                <a:cs typeface="+mn-cs"/>
              </a:defRPr>
            </a:lvl6pPr>
            <a:lvl7pPr marL="2742100" algn="l" defTabSz="914034" rtl="0" eaLnBrk="1" latinLnBrk="0" hangingPunct="1">
              <a:defRPr sz="1800" kern="1200">
                <a:solidFill>
                  <a:schemeClr val="tx1"/>
                </a:solidFill>
                <a:latin typeface="+mn-lt"/>
                <a:ea typeface="+mn-ea"/>
                <a:cs typeface="+mn-cs"/>
              </a:defRPr>
            </a:lvl7pPr>
            <a:lvl8pPr marL="3199116" algn="l" defTabSz="914034" rtl="0" eaLnBrk="1" latinLnBrk="0" hangingPunct="1">
              <a:defRPr sz="1800" kern="1200">
                <a:solidFill>
                  <a:schemeClr val="tx1"/>
                </a:solidFill>
                <a:latin typeface="+mn-lt"/>
                <a:ea typeface="+mn-ea"/>
                <a:cs typeface="+mn-cs"/>
              </a:defRPr>
            </a:lvl8pPr>
            <a:lvl9pPr marL="3656132" algn="l" defTabSz="914034" rtl="0" eaLnBrk="1" latinLnBrk="0" hangingPunct="1">
              <a:defRPr sz="1800" kern="1200">
                <a:solidFill>
                  <a:schemeClr val="tx1"/>
                </a:solidFill>
                <a:latin typeface="+mn-lt"/>
                <a:ea typeface="+mn-ea"/>
                <a:cs typeface="+mn-cs"/>
              </a:defRPr>
            </a:lvl9pP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RT/OCI                      	      FEDERAL PROGRAMS REQUIREMENTS                                   UPDATED 01.12.2022</a:t>
            </a:r>
          </a:p>
        </p:txBody>
      </p:sp>
    </p:spTree>
    <p:extLst>
      <p:ext uri="{BB962C8B-B14F-4D97-AF65-F5344CB8AC3E}">
        <p14:creationId xmlns:p14="http://schemas.microsoft.com/office/powerpoint/2010/main" val="61675741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4294967295"/>
          </p:nvPr>
        </p:nvSpPr>
        <p:spPr>
          <a:xfrm>
            <a:off x="409575" y="1608731"/>
            <a:ext cx="8324850" cy="4028795"/>
          </a:xfrm>
        </p:spPr>
        <p:txBody>
          <a:bodyPr/>
          <a:lstStyle/>
          <a:p>
            <a:pPr marL="0" indent="0" algn="ctr">
              <a:lnSpc>
                <a:spcPct val="80000"/>
              </a:lnSpc>
              <a:spcBef>
                <a:spcPct val="0"/>
              </a:spcBef>
              <a:spcAft>
                <a:spcPts val="1200"/>
              </a:spcAft>
              <a:buNone/>
              <a:defRPr/>
            </a:pPr>
            <a:r>
              <a:rPr lang="en-US" sz="2400" b="1" u="sng" dirty="0">
                <a:latin typeface="Tahoma" pitchFamily="34" charset="0"/>
                <a:cs typeface="Tahoma" pitchFamily="34" charset="0"/>
              </a:rPr>
              <a:t>Regulation</a:t>
            </a:r>
            <a:r>
              <a:rPr lang="en-US" sz="2400" b="1" dirty="0">
                <a:latin typeface="Tahoma" pitchFamily="34" charset="0"/>
                <a:cs typeface="Tahoma" pitchFamily="34" charset="0"/>
              </a:rPr>
              <a:t> </a:t>
            </a:r>
          </a:p>
          <a:p>
            <a:pPr marL="0" indent="0" algn="ctr">
              <a:lnSpc>
                <a:spcPct val="80000"/>
              </a:lnSpc>
              <a:spcBef>
                <a:spcPct val="0"/>
              </a:spcBef>
              <a:spcAft>
                <a:spcPts val="1200"/>
              </a:spcAft>
              <a:buNone/>
              <a:defRPr/>
            </a:pPr>
            <a:r>
              <a:rPr lang="en-US" sz="1600" dirty="0">
                <a:solidFill>
                  <a:srgbClr val="0066CC"/>
                </a:solidFill>
                <a:latin typeface="Tahoma" pitchFamily="34" charset="0"/>
                <a:cs typeface="Tahoma" pitchFamily="34" charset="0"/>
                <a:hlinkClick r:id="rId2"/>
              </a:rPr>
              <a:t>http</a:t>
            </a:r>
            <a:r>
              <a:rPr lang="en-US" sz="1600" u="sng" dirty="0">
                <a:solidFill>
                  <a:srgbClr val="0066CC"/>
                </a:solidFill>
                <a:latin typeface="Tahoma" pitchFamily="34" charset="0"/>
                <a:cs typeface="Tahoma" pitchFamily="34" charset="0"/>
                <a:hlinkClick r:id="rId2"/>
              </a:rPr>
              <a:t>://www.dol.gov/whd/regs/compliance/whdfs66.pdf</a:t>
            </a:r>
            <a:endParaRPr lang="en-US" sz="1600" u="sng" dirty="0">
              <a:solidFill>
                <a:srgbClr val="0066CC"/>
              </a:solidFill>
              <a:latin typeface="Tahoma" pitchFamily="34" charset="0"/>
              <a:cs typeface="Tahoma" pitchFamily="34" charset="0"/>
            </a:endParaRPr>
          </a:p>
          <a:p>
            <a:pPr marL="0" indent="0" algn="ctr">
              <a:lnSpc>
                <a:spcPct val="80000"/>
              </a:lnSpc>
              <a:spcBef>
                <a:spcPct val="0"/>
              </a:spcBef>
              <a:spcAft>
                <a:spcPts val="1200"/>
              </a:spcAft>
              <a:buNone/>
              <a:defRPr/>
            </a:pPr>
            <a:endParaRPr lang="en-US" sz="1600" dirty="0">
              <a:solidFill>
                <a:schemeClr val="tx1"/>
              </a:solidFill>
              <a:latin typeface="Tahoma" pitchFamily="34" charset="0"/>
              <a:cs typeface="Tahoma" pitchFamily="34" charset="0"/>
            </a:endParaRPr>
          </a:p>
          <a:p>
            <a:pPr marL="457200" indent="-457200">
              <a:spcBef>
                <a:spcPct val="0"/>
              </a:spcBef>
              <a:spcAft>
                <a:spcPts val="1200"/>
              </a:spcAft>
              <a:buAutoNum type="arabicPeriod"/>
              <a:defRPr/>
            </a:pPr>
            <a:r>
              <a:rPr lang="en-US" dirty="0">
                <a:solidFill>
                  <a:schemeClr val="tx1"/>
                </a:solidFill>
                <a:latin typeface="Tahoma" pitchFamily="34" charset="0"/>
                <a:cs typeface="Tahoma" pitchFamily="34" charset="0"/>
              </a:rPr>
              <a:t>C</a:t>
            </a:r>
            <a:r>
              <a:rPr lang="en-US" sz="2000" dirty="0">
                <a:solidFill>
                  <a:schemeClr val="tx1"/>
                </a:solidFill>
                <a:latin typeface="Tahoma" pitchFamily="34" charset="0"/>
                <a:cs typeface="Tahoma" pitchFamily="34" charset="0"/>
              </a:rPr>
              <a:t>ancellation, termination or suspension of the contract</a:t>
            </a:r>
          </a:p>
          <a:p>
            <a:pPr marL="457200" indent="-457200">
              <a:spcBef>
                <a:spcPct val="0"/>
              </a:spcBef>
              <a:spcAft>
                <a:spcPts val="1200"/>
              </a:spcAft>
              <a:buAutoNum type="arabicPeriod"/>
              <a:defRPr/>
            </a:pPr>
            <a:r>
              <a:rPr lang="en-US" sz="2000" dirty="0">
                <a:solidFill>
                  <a:schemeClr val="tx1"/>
                </a:solidFill>
                <a:latin typeface="Tahoma" pitchFamily="34" charset="0"/>
                <a:cs typeface="Tahoma" pitchFamily="34" charset="0"/>
              </a:rPr>
              <a:t>Contract payments withheld</a:t>
            </a:r>
          </a:p>
          <a:p>
            <a:pPr>
              <a:spcBef>
                <a:spcPct val="0"/>
              </a:spcBef>
              <a:spcAft>
                <a:spcPts val="1200"/>
              </a:spcAft>
              <a:buFont typeface="+mj-lt"/>
              <a:buAutoNum type="arabicPeriod" startAt="2"/>
              <a:defRPr/>
            </a:pPr>
            <a:r>
              <a:rPr lang="en-US" sz="2000" dirty="0">
                <a:solidFill>
                  <a:schemeClr val="tx1"/>
                </a:solidFill>
                <a:latin typeface="Tahoma" pitchFamily="34" charset="0"/>
                <a:cs typeface="Tahoma" pitchFamily="34" charset="0"/>
              </a:rPr>
              <a:t>  Grounds for contract termination</a:t>
            </a:r>
          </a:p>
          <a:p>
            <a:pPr>
              <a:spcBef>
                <a:spcPct val="0"/>
              </a:spcBef>
              <a:spcAft>
                <a:spcPts val="1200"/>
              </a:spcAft>
              <a:buAutoNum type="arabicPeriod" startAt="2"/>
              <a:defRPr/>
            </a:pPr>
            <a:r>
              <a:rPr lang="en-US" sz="2000" dirty="0">
                <a:solidFill>
                  <a:schemeClr val="tx1"/>
                </a:solidFill>
                <a:latin typeface="Tahoma" pitchFamily="34" charset="0"/>
                <a:cs typeface="Tahoma" pitchFamily="34" charset="0"/>
              </a:rPr>
              <a:t>  Contractor liability for any resulting costs to the government</a:t>
            </a:r>
          </a:p>
          <a:p>
            <a:pPr marL="395288" indent="-395288">
              <a:spcBef>
                <a:spcPct val="0"/>
              </a:spcBef>
              <a:spcAft>
                <a:spcPts val="1200"/>
              </a:spcAft>
              <a:buAutoNum type="arabicPeriod" startAt="2"/>
              <a:defRPr/>
            </a:pPr>
            <a:r>
              <a:rPr lang="en-US" sz="2000" u="sng" dirty="0">
                <a:solidFill>
                  <a:schemeClr val="tx1"/>
                </a:solidFill>
                <a:latin typeface="Tahoma" pitchFamily="34" charset="0"/>
                <a:cs typeface="Tahoma" pitchFamily="34" charset="0"/>
              </a:rPr>
              <a:t>Debarment</a:t>
            </a:r>
            <a:r>
              <a:rPr lang="en-US" sz="2000" dirty="0">
                <a:solidFill>
                  <a:schemeClr val="tx1"/>
                </a:solidFill>
                <a:latin typeface="Tahoma" pitchFamily="34" charset="0"/>
                <a:cs typeface="Tahoma" pitchFamily="34" charset="0"/>
              </a:rPr>
              <a:t> from future contracts for a period up to three  yea</a:t>
            </a:r>
            <a:r>
              <a:rPr lang="en-US" dirty="0">
                <a:solidFill>
                  <a:schemeClr val="tx1"/>
                </a:solidFill>
                <a:latin typeface="Tahoma" pitchFamily="34" charset="0"/>
                <a:cs typeface="Tahoma" pitchFamily="34" charset="0"/>
              </a:rPr>
              <a:t>rs</a:t>
            </a:r>
            <a:r>
              <a:rPr lang="en-US" sz="1700" dirty="0">
                <a:solidFill>
                  <a:schemeClr val="tx1"/>
                </a:solidFill>
                <a:latin typeface="Tahoma" pitchFamily="34" charset="0"/>
                <a:cs typeface="Tahoma" pitchFamily="34" charset="0"/>
              </a:rPr>
              <a:t> </a:t>
            </a:r>
          </a:p>
          <a:p>
            <a:pPr>
              <a:spcBef>
                <a:spcPct val="0"/>
              </a:spcBef>
              <a:spcAft>
                <a:spcPts val="1200"/>
              </a:spcAft>
              <a:defRPr/>
            </a:pPr>
            <a:endParaRPr lang="en-US" sz="1700" dirty="0">
              <a:solidFill>
                <a:schemeClr val="tx1"/>
              </a:solidFill>
              <a:latin typeface="Tahoma" pitchFamily="34" charset="0"/>
              <a:cs typeface="Tahoma" pitchFamily="34" charset="0"/>
            </a:endParaRPr>
          </a:p>
        </p:txBody>
      </p:sp>
      <p:pic>
        <p:nvPicPr>
          <p:cNvPr id="21508" name="Picture 11" descr="CLE HopkinsLogo"/>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0" y="152400"/>
            <a:ext cx="1890713"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Rectangle 1"/>
          <p:cNvSpPr>
            <a:spLocks noChangeArrowheads="1"/>
          </p:cNvSpPr>
          <p:nvPr/>
        </p:nvSpPr>
        <p:spPr bwMode="auto">
          <a:xfrm>
            <a:off x="1809244" y="561207"/>
            <a:ext cx="726382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ahoma" pitchFamily="34" charset="0"/>
              </a:defRPr>
            </a:lvl1pPr>
            <a:lvl2pPr marL="742950" indent="-285750">
              <a:defRPr sz="2800">
                <a:solidFill>
                  <a:schemeClr val="tx1"/>
                </a:solidFill>
                <a:latin typeface="Tahoma" pitchFamily="34" charset="0"/>
              </a:defRPr>
            </a:lvl2pPr>
            <a:lvl3pPr marL="1143000" indent="-228600">
              <a:defRPr sz="2800">
                <a:solidFill>
                  <a:schemeClr val="tx1"/>
                </a:solidFill>
                <a:latin typeface="Tahoma" pitchFamily="34" charset="0"/>
              </a:defRPr>
            </a:lvl3pPr>
            <a:lvl4pPr marL="1600200" indent="-228600">
              <a:defRPr sz="2800">
                <a:solidFill>
                  <a:schemeClr val="tx1"/>
                </a:solidFill>
                <a:latin typeface="Tahoma" pitchFamily="34" charset="0"/>
              </a:defRPr>
            </a:lvl4pPr>
            <a:lvl5pPr marL="2057400" indent="-228600">
              <a:defRPr sz="2800">
                <a:solidFill>
                  <a:schemeClr val="tx1"/>
                </a:solidFill>
                <a:latin typeface="Tahoma" pitchFamily="34" charset="0"/>
              </a:defRPr>
            </a:lvl5pPr>
            <a:lvl6pPr marL="2514600" indent="-228600" eaLnBrk="0" fontAlgn="base" hangingPunct="0">
              <a:spcBef>
                <a:spcPct val="0"/>
              </a:spcBef>
              <a:spcAft>
                <a:spcPct val="0"/>
              </a:spcAft>
              <a:defRPr sz="2800">
                <a:solidFill>
                  <a:schemeClr val="tx1"/>
                </a:solidFill>
                <a:latin typeface="Tahoma" pitchFamily="34" charset="0"/>
              </a:defRPr>
            </a:lvl6pPr>
            <a:lvl7pPr marL="2971800" indent="-228600" eaLnBrk="0" fontAlgn="base" hangingPunct="0">
              <a:spcBef>
                <a:spcPct val="0"/>
              </a:spcBef>
              <a:spcAft>
                <a:spcPct val="0"/>
              </a:spcAft>
              <a:defRPr sz="2800">
                <a:solidFill>
                  <a:schemeClr val="tx1"/>
                </a:solidFill>
                <a:latin typeface="Tahoma" pitchFamily="34" charset="0"/>
              </a:defRPr>
            </a:lvl7pPr>
            <a:lvl8pPr marL="3429000" indent="-228600" eaLnBrk="0" fontAlgn="base" hangingPunct="0">
              <a:spcBef>
                <a:spcPct val="0"/>
              </a:spcBef>
              <a:spcAft>
                <a:spcPct val="0"/>
              </a:spcAft>
              <a:defRPr sz="2800">
                <a:solidFill>
                  <a:schemeClr val="tx1"/>
                </a:solidFill>
                <a:latin typeface="Tahoma" pitchFamily="34" charset="0"/>
              </a:defRPr>
            </a:lvl8pPr>
            <a:lvl9pPr marL="3886200" indent="-228600" eaLnBrk="0" fontAlgn="base" hangingPunct="0">
              <a:spcBef>
                <a:spcPct val="0"/>
              </a:spcBef>
              <a:spcAft>
                <a:spcPct val="0"/>
              </a:spcAft>
              <a:defRPr sz="2800">
                <a:solidFill>
                  <a:schemeClr val="tx1"/>
                </a:solidFill>
                <a:latin typeface="Tahoma"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600" b="1" i="0" u="none" strike="noStrike" kern="1200" cap="none" spc="0" normalizeH="0" baseline="0" noProof="0" dirty="0">
                <a:ln>
                  <a:noFill/>
                </a:ln>
                <a:solidFill>
                  <a:srgbClr val="FF0000"/>
                </a:solidFill>
                <a:effectLst/>
                <a:uLnTx/>
                <a:uFillTx/>
                <a:latin typeface="Tahoma" pitchFamily="34" charset="0"/>
                <a:ea typeface="+mn-ea"/>
                <a:cs typeface="+mn-cs"/>
              </a:rPr>
              <a:t>7. SANCTIONS FOR NON- COMPLIANCE</a:t>
            </a:r>
            <a:endParaRPr kumimoji="0" lang="en-US" altLang="en-US" sz="26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2" name="Rectangle 1"/>
          <p:cNvSpPr/>
          <p:nvPr/>
        </p:nvSpPr>
        <p:spPr>
          <a:xfrm>
            <a:off x="409575" y="5883709"/>
            <a:ext cx="7712992" cy="400110"/>
          </a:xfrm>
          <a:prstGeom prst="rect">
            <a:avLst/>
          </a:prstGeom>
          <a:ln>
            <a:solidFill>
              <a:schemeClr val="bg1">
                <a:lumMod val="75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0" cap="none" spc="0" normalizeH="0" baseline="0" noProof="0" dirty="0">
                <a:ln>
                  <a:noFill/>
                </a:ln>
                <a:solidFill>
                  <a:prstClr val="black"/>
                </a:solidFill>
                <a:effectLst/>
                <a:uLnTx/>
                <a:uFillTx/>
                <a:latin typeface="Calibri"/>
                <a:ea typeface="+mn-ea"/>
                <a:cs typeface="+mn-cs"/>
              </a:rPr>
              <a:t>OCI is providing ALL the information as a public service. This information and related materials are presented to give the public access to information on Department of Transportation and Department of Labor programs.</a:t>
            </a:r>
            <a:endParaRPr kumimoji="0" lang="en-US" sz="10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 name="Slide Number Placeholder 3"/>
          <p:cNvSpPr>
            <a:spLocks noGrp="1"/>
          </p:cNvSpPr>
          <p:nvPr>
            <p:ph type="sldNum" sz="quarter" idx="7"/>
          </p:nvPr>
        </p:nvSpPr>
        <p:spPr/>
        <p:txBody>
          <a:bodyPr/>
          <a:lstStyle/>
          <a:p>
            <a:pPr marL="0" marR="0" lvl="0" indent="0" algn="r" defTabSz="914034"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034" rtl="0" eaLnBrk="1" fontAlgn="auto" latinLnBrk="0" hangingPunct="1">
                <a:lnSpc>
                  <a:spcPct val="100000"/>
                </a:lnSpc>
                <a:spcBef>
                  <a:spcPts val="0"/>
                </a:spcBef>
                <a:spcAft>
                  <a:spcPts val="0"/>
                </a:spcAft>
                <a:buClrTx/>
                <a:buSzTx/>
                <a:buFontTx/>
                <a:buNone/>
                <a:tabLst/>
                <a:defRPr/>
              </a:pPr>
              <a:t>31</a:t>
            </a:fld>
            <a:endPar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cxnSp>
        <p:nvCxnSpPr>
          <p:cNvPr id="8" name="Straight Connector 7"/>
          <p:cNvCxnSpPr/>
          <p:nvPr/>
        </p:nvCxnSpPr>
        <p:spPr>
          <a:xfrm flipV="1">
            <a:off x="152400" y="1331913"/>
            <a:ext cx="8839200" cy="17016"/>
          </a:xfrm>
          <a:prstGeom prst="line">
            <a:avLst/>
          </a:prstGeom>
          <a:ln w="57150"/>
        </p:spPr>
        <p:style>
          <a:lnRef idx="1">
            <a:schemeClr val="dk1"/>
          </a:lnRef>
          <a:fillRef idx="0">
            <a:schemeClr val="dk1"/>
          </a:fillRef>
          <a:effectRef idx="0">
            <a:schemeClr val="dk1"/>
          </a:effectRef>
          <a:fontRef idx="minor">
            <a:schemeClr val="tx1"/>
          </a:fontRef>
        </p:style>
      </p:cxnSp>
      <p:sp>
        <p:nvSpPr>
          <p:cNvPr id="9" name="Footer Placeholder 1"/>
          <p:cNvSpPr txBox="1">
            <a:spLocks/>
          </p:cNvSpPr>
          <p:nvPr/>
        </p:nvSpPr>
        <p:spPr>
          <a:xfrm>
            <a:off x="762000" y="6424107"/>
            <a:ext cx="7620000" cy="184666"/>
          </a:xfrm>
          <a:prstGeom prst="rect">
            <a:avLst/>
          </a:prstGeom>
        </p:spPr>
        <p:txBody>
          <a:bodyPr wrap="square" lIns="0" tIns="0" rIns="0" bIns="0">
            <a:spAutoFit/>
          </a:bodyPr>
          <a:lstStyle>
            <a:defPPr>
              <a:defRPr lang="en-US"/>
            </a:defPPr>
            <a:lvl1pPr marL="0" algn="ctr" defTabSz="914034" rtl="0" eaLnBrk="1" latinLnBrk="0" hangingPunct="1">
              <a:defRPr sz="1800" kern="1200">
                <a:solidFill>
                  <a:schemeClr val="tx1">
                    <a:tint val="75000"/>
                  </a:schemeClr>
                </a:solidFill>
                <a:latin typeface="+mn-lt"/>
                <a:ea typeface="+mn-ea"/>
                <a:cs typeface="+mn-cs"/>
              </a:defRPr>
            </a:lvl1pPr>
            <a:lvl2pPr marL="457016" algn="l" defTabSz="914034" rtl="0" eaLnBrk="1" latinLnBrk="0" hangingPunct="1">
              <a:defRPr sz="1800" kern="1200">
                <a:solidFill>
                  <a:schemeClr val="tx1"/>
                </a:solidFill>
                <a:latin typeface="+mn-lt"/>
                <a:ea typeface="+mn-ea"/>
                <a:cs typeface="+mn-cs"/>
              </a:defRPr>
            </a:lvl2pPr>
            <a:lvl3pPr marL="914034" algn="l" defTabSz="914034" rtl="0" eaLnBrk="1" latinLnBrk="0" hangingPunct="1">
              <a:defRPr sz="1800" kern="1200">
                <a:solidFill>
                  <a:schemeClr val="tx1"/>
                </a:solidFill>
                <a:latin typeface="+mn-lt"/>
                <a:ea typeface="+mn-ea"/>
                <a:cs typeface="+mn-cs"/>
              </a:defRPr>
            </a:lvl3pPr>
            <a:lvl4pPr marL="1371049" algn="l" defTabSz="914034" rtl="0" eaLnBrk="1" latinLnBrk="0" hangingPunct="1">
              <a:defRPr sz="1800" kern="1200">
                <a:solidFill>
                  <a:schemeClr val="tx1"/>
                </a:solidFill>
                <a:latin typeface="+mn-lt"/>
                <a:ea typeface="+mn-ea"/>
                <a:cs typeface="+mn-cs"/>
              </a:defRPr>
            </a:lvl4pPr>
            <a:lvl5pPr marL="1828068" algn="l" defTabSz="914034" rtl="0" eaLnBrk="1" latinLnBrk="0" hangingPunct="1">
              <a:defRPr sz="1800" kern="1200">
                <a:solidFill>
                  <a:schemeClr val="tx1"/>
                </a:solidFill>
                <a:latin typeface="+mn-lt"/>
                <a:ea typeface="+mn-ea"/>
                <a:cs typeface="+mn-cs"/>
              </a:defRPr>
            </a:lvl5pPr>
            <a:lvl6pPr marL="2285083" algn="l" defTabSz="914034" rtl="0" eaLnBrk="1" latinLnBrk="0" hangingPunct="1">
              <a:defRPr sz="1800" kern="1200">
                <a:solidFill>
                  <a:schemeClr val="tx1"/>
                </a:solidFill>
                <a:latin typeface="+mn-lt"/>
                <a:ea typeface="+mn-ea"/>
                <a:cs typeface="+mn-cs"/>
              </a:defRPr>
            </a:lvl6pPr>
            <a:lvl7pPr marL="2742100" algn="l" defTabSz="914034" rtl="0" eaLnBrk="1" latinLnBrk="0" hangingPunct="1">
              <a:defRPr sz="1800" kern="1200">
                <a:solidFill>
                  <a:schemeClr val="tx1"/>
                </a:solidFill>
                <a:latin typeface="+mn-lt"/>
                <a:ea typeface="+mn-ea"/>
                <a:cs typeface="+mn-cs"/>
              </a:defRPr>
            </a:lvl7pPr>
            <a:lvl8pPr marL="3199116" algn="l" defTabSz="914034" rtl="0" eaLnBrk="1" latinLnBrk="0" hangingPunct="1">
              <a:defRPr sz="1800" kern="1200">
                <a:solidFill>
                  <a:schemeClr val="tx1"/>
                </a:solidFill>
                <a:latin typeface="+mn-lt"/>
                <a:ea typeface="+mn-ea"/>
                <a:cs typeface="+mn-cs"/>
              </a:defRPr>
            </a:lvl8pPr>
            <a:lvl9pPr marL="3656132" algn="l" defTabSz="914034" rtl="0" eaLnBrk="1" latinLnBrk="0" hangingPunct="1">
              <a:defRPr sz="1800" kern="1200">
                <a:solidFill>
                  <a:schemeClr val="tx1"/>
                </a:solidFill>
                <a:latin typeface="+mn-lt"/>
                <a:ea typeface="+mn-ea"/>
                <a:cs typeface="+mn-cs"/>
              </a:defRPr>
            </a:lvl9pP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RT/OCI                            DAVIS BACON REQUIREMENTS                                   UPDATED 01.12.2022</a:t>
            </a:r>
          </a:p>
        </p:txBody>
      </p:sp>
    </p:spTree>
    <p:extLst>
      <p:ext uri="{BB962C8B-B14F-4D97-AF65-F5344CB8AC3E}">
        <p14:creationId xmlns:p14="http://schemas.microsoft.com/office/powerpoint/2010/main" val="424310982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idx="4294967295"/>
          </p:nvPr>
        </p:nvSpPr>
        <p:spPr>
          <a:xfrm>
            <a:off x="1975782" y="427894"/>
            <a:ext cx="6930749" cy="352597"/>
          </a:xfrm>
        </p:spPr>
        <p:txBody>
          <a:bodyPr/>
          <a:lstStyle/>
          <a:p>
            <a:pPr algn="ctr" eaLnBrk="1" hangingPunct="1">
              <a:lnSpc>
                <a:spcPct val="110000"/>
              </a:lnSpc>
            </a:pPr>
            <a:r>
              <a:rPr lang="en-US" altLang="en-US" sz="2300" b="1" cap="all" dirty="0">
                <a:solidFill>
                  <a:srgbClr val="0070C0"/>
                </a:solidFill>
                <a:latin typeface="Tahoma" panose="020B0604030504040204" pitchFamily="34" charset="0"/>
                <a:ea typeface="Tahoma" panose="020B0604030504040204" pitchFamily="34" charset="0"/>
                <a:cs typeface="Tahoma" panose="020B0604030504040204" pitchFamily="34" charset="0"/>
              </a:rPr>
              <a:t>8.  OCI WEBSSITE AND RESOURCES</a:t>
            </a:r>
            <a:endParaRPr lang="en-US" altLang="en-US" sz="2000" b="1" cap="all"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pic>
        <p:nvPicPr>
          <p:cNvPr id="15364" name="Picture 11" descr="CLE HopkinsLogo"/>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0" y="152400"/>
            <a:ext cx="1890713"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7"/>
          </p:nvPr>
        </p:nvSpPr>
        <p:spPr/>
        <p:txBody>
          <a:bodyPr/>
          <a:lstStyle/>
          <a:p>
            <a:pPr marL="0" marR="0" lvl="0" indent="0" algn="r" defTabSz="914034"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034" rtl="0" eaLnBrk="1" fontAlgn="auto" latinLnBrk="0" hangingPunct="1">
                <a:lnSpc>
                  <a:spcPct val="100000"/>
                </a:lnSpc>
                <a:spcBef>
                  <a:spcPts val="0"/>
                </a:spcBef>
                <a:spcAft>
                  <a:spcPts val="0"/>
                </a:spcAft>
                <a:buClrTx/>
                <a:buSzTx/>
                <a:buFontTx/>
                <a:buNone/>
                <a:tabLst/>
                <a:defRPr/>
              </a:pPr>
              <a:t>32</a:t>
            </a:fld>
            <a:endPar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cxnSp>
        <p:nvCxnSpPr>
          <p:cNvPr id="10" name="Straight Connector 9"/>
          <p:cNvCxnSpPr/>
          <p:nvPr/>
        </p:nvCxnSpPr>
        <p:spPr>
          <a:xfrm flipV="1">
            <a:off x="152400" y="1331913"/>
            <a:ext cx="8839200" cy="17016"/>
          </a:xfrm>
          <a:prstGeom prst="line">
            <a:avLst/>
          </a:prstGeom>
          <a:ln w="57150"/>
        </p:spPr>
        <p:style>
          <a:lnRef idx="1">
            <a:schemeClr val="dk1"/>
          </a:lnRef>
          <a:fillRef idx="0">
            <a:schemeClr val="dk1"/>
          </a:fillRef>
          <a:effectRef idx="0">
            <a:schemeClr val="dk1"/>
          </a:effectRef>
          <a:fontRef idx="minor">
            <a:schemeClr val="tx1"/>
          </a:fontRef>
        </p:style>
      </p:cxnSp>
      <p:sp>
        <p:nvSpPr>
          <p:cNvPr id="11" name="Footer Placeholder 1"/>
          <p:cNvSpPr txBox="1">
            <a:spLocks/>
          </p:cNvSpPr>
          <p:nvPr/>
        </p:nvSpPr>
        <p:spPr>
          <a:xfrm>
            <a:off x="457200" y="6437189"/>
            <a:ext cx="8001000" cy="184666"/>
          </a:xfrm>
          <a:prstGeom prst="rect">
            <a:avLst/>
          </a:prstGeom>
        </p:spPr>
        <p:txBody>
          <a:bodyPr wrap="square" lIns="0" tIns="0" rIns="0" bIns="0">
            <a:spAutoFit/>
          </a:bodyPr>
          <a:lstStyle>
            <a:defPPr>
              <a:defRPr lang="en-US"/>
            </a:defPPr>
            <a:lvl1pPr marL="0" algn="ctr" defTabSz="914034" rtl="0" eaLnBrk="1" latinLnBrk="0" hangingPunct="1">
              <a:defRPr sz="1800" kern="1200">
                <a:solidFill>
                  <a:schemeClr val="tx1">
                    <a:tint val="75000"/>
                  </a:schemeClr>
                </a:solidFill>
                <a:latin typeface="+mn-lt"/>
                <a:ea typeface="+mn-ea"/>
                <a:cs typeface="+mn-cs"/>
              </a:defRPr>
            </a:lvl1pPr>
            <a:lvl2pPr marL="457016" algn="l" defTabSz="914034" rtl="0" eaLnBrk="1" latinLnBrk="0" hangingPunct="1">
              <a:defRPr sz="1800" kern="1200">
                <a:solidFill>
                  <a:schemeClr val="tx1"/>
                </a:solidFill>
                <a:latin typeface="+mn-lt"/>
                <a:ea typeface="+mn-ea"/>
                <a:cs typeface="+mn-cs"/>
              </a:defRPr>
            </a:lvl2pPr>
            <a:lvl3pPr marL="914034" algn="l" defTabSz="914034" rtl="0" eaLnBrk="1" latinLnBrk="0" hangingPunct="1">
              <a:defRPr sz="1800" kern="1200">
                <a:solidFill>
                  <a:schemeClr val="tx1"/>
                </a:solidFill>
                <a:latin typeface="+mn-lt"/>
                <a:ea typeface="+mn-ea"/>
                <a:cs typeface="+mn-cs"/>
              </a:defRPr>
            </a:lvl3pPr>
            <a:lvl4pPr marL="1371049" algn="l" defTabSz="914034" rtl="0" eaLnBrk="1" latinLnBrk="0" hangingPunct="1">
              <a:defRPr sz="1800" kern="1200">
                <a:solidFill>
                  <a:schemeClr val="tx1"/>
                </a:solidFill>
                <a:latin typeface="+mn-lt"/>
                <a:ea typeface="+mn-ea"/>
                <a:cs typeface="+mn-cs"/>
              </a:defRPr>
            </a:lvl4pPr>
            <a:lvl5pPr marL="1828068" algn="l" defTabSz="914034" rtl="0" eaLnBrk="1" latinLnBrk="0" hangingPunct="1">
              <a:defRPr sz="1800" kern="1200">
                <a:solidFill>
                  <a:schemeClr val="tx1"/>
                </a:solidFill>
                <a:latin typeface="+mn-lt"/>
                <a:ea typeface="+mn-ea"/>
                <a:cs typeface="+mn-cs"/>
              </a:defRPr>
            </a:lvl5pPr>
            <a:lvl6pPr marL="2285083" algn="l" defTabSz="914034" rtl="0" eaLnBrk="1" latinLnBrk="0" hangingPunct="1">
              <a:defRPr sz="1800" kern="1200">
                <a:solidFill>
                  <a:schemeClr val="tx1"/>
                </a:solidFill>
                <a:latin typeface="+mn-lt"/>
                <a:ea typeface="+mn-ea"/>
                <a:cs typeface="+mn-cs"/>
              </a:defRPr>
            </a:lvl6pPr>
            <a:lvl7pPr marL="2742100" algn="l" defTabSz="914034" rtl="0" eaLnBrk="1" latinLnBrk="0" hangingPunct="1">
              <a:defRPr sz="1800" kern="1200">
                <a:solidFill>
                  <a:schemeClr val="tx1"/>
                </a:solidFill>
                <a:latin typeface="+mn-lt"/>
                <a:ea typeface="+mn-ea"/>
                <a:cs typeface="+mn-cs"/>
              </a:defRPr>
            </a:lvl7pPr>
            <a:lvl8pPr marL="3199116" algn="l" defTabSz="914034" rtl="0" eaLnBrk="1" latinLnBrk="0" hangingPunct="1">
              <a:defRPr sz="1800" kern="1200">
                <a:solidFill>
                  <a:schemeClr val="tx1"/>
                </a:solidFill>
                <a:latin typeface="+mn-lt"/>
                <a:ea typeface="+mn-ea"/>
                <a:cs typeface="+mn-cs"/>
              </a:defRPr>
            </a:lvl8pPr>
            <a:lvl9pPr marL="3656132" algn="l" defTabSz="914034" rtl="0" eaLnBrk="1" latinLnBrk="0" hangingPunct="1">
              <a:defRPr sz="1800" kern="1200">
                <a:solidFill>
                  <a:schemeClr val="tx1"/>
                </a:solidFill>
                <a:latin typeface="+mn-lt"/>
                <a:ea typeface="+mn-ea"/>
                <a:cs typeface="+mn-cs"/>
              </a:defRPr>
            </a:lvl9pP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RT/OCI                      	      FEDERAL PROGRAMS REQUIREMENTS                                   UPDATED 01.12.2022</a:t>
            </a:r>
          </a:p>
        </p:txBody>
      </p:sp>
      <p:pic>
        <p:nvPicPr>
          <p:cNvPr id="5" name="Picture 4"/>
          <p:cNvPicPr>
            <a:picLocks noChangeAspect="1"/>
          </p:cNvPicPr>
          <p:nvPr/>
        </p:nvPicPr>
        <p:blipFill>
          <a:blip r:embed="rId4"/>
          <a:stretch>
            <a:fillRect/>
          </a:stretch>
        </p:blipFill>
        <p:spPr>
          <a:xfrm>
            <a:off x="386754" y="1459626"/>
            <a:ext cx="8583912" cy="847417"/>
          </a:xfrm>
          <a:prstGeom prst="rect">
            <a:avLst/>
          </a:prstGeom>
        </p:spPr>
      </p:pic>
      <p:pic>
        <p:nvPicPr>
          <p:cNvPr id="6" name="Picture 5">
            <a:extLst>
              <a:ext uri="{FF2B5EF4-FFF2-40B4-BE49-F238E27FC236}">
                <a16:creationId xmlns:a16="http://schemas.microsoft.com/office/drawing/2014/main" id="{C40E6470-25B1-630D-DFCE-3CDA10DEE94D}"/>
              </a:ext>
            </a:extLst>
          </p:cNvPr>
          <p:cNvPicPr>
            <a:picLocks noChangeAspect="1"/>
          </p:cNvPicPr>
          <p:nvPr/>
        </p:nvPicPr>
        <p:blipFill rotWithShape="1">
          <a:blip r:embed="rId5"/>
          <a:srcRect l="50965" t="12810" r="1908" b="15090"/>
          <a:stretch/>
        </p:blipFill>
        <p:spPr>
          <a:xfrm>
            <a:off x="731921" y="2252648"/>
            <a:ext cx="7451558" cy="3562615"/>
          </a:xfrm>
          <a:prstGeom prst="rect">
            <a:avLst/>
          </a:prstGeom>
        </p:spPr>
      </p:pic>
    </p:spTree>
    <p:extLst>
      <p:ext uri="{BB962C8B-B14F-4D97-AF65-F5344CB8AC3E}">
        <p14:creationId xmlns:p14="http://schemas.microsoft.com/office/powerpoint/2010/main" val="341335953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11" descr="CLE HopkinsLogo"/>
          <p:cNvPicPr>
            <a:picLocks noChangeAspect="1" noChangeArrowheads="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0" y="152400"/>
            <a:ext cx="1890713"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2"/>
          <p:cNvSpPr>
            <a:spLocks noChangeArrowheads="1"/>
          </p:cNvSpPr>
          <p:nvPr/>
        </p:nvSpPr>
        <p:spPr bwMode="auto">
          <a:xfrm>
            <a:off x="2057400" y="329542"/>
            <a:ext cx="5715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7" tIns="45698" rIns="91397" bIns="45698" anchor="ctr"/>
          <a:lstStyle>
            <a:lvl1pPr>
              <a:defRPr sz="2800">
                <a:solidFill>
                  <a:schemeClr val="tx1"/>
                </a:solidFill>
                <a:latin typeface="Tahoma" pitchFamily="34" charset="0"/>
              </a:defRPr>
            </a:lvl1pPr>
            <a:lvl2pPr marL="742950" indent="-285750">
              <a:defRPr sz="2800">
                <a:solidFill>
                  <a:schemeClr val="tx1"/>
                </a:solidFill>
                <a:latin typeface="Tahoma" pitchFamily="34" charset="0"/>
              </a:defRPr>
            </a:lvl2pPr>
            <a:lvl3pPr marL="1143000" indent="-228600">
              <a:defRPr sz="2800">
                <a:solidFill>
                  <a:schemeClr val="tx1"/>
                </a:solidFill>
                <a:latin typeface="Tahoma" pitchFamily="34" charset="0"/>
              </a:defRPr>
            </a:lvl3pPr>
            <a:lvl4pPr marL="1600200" indent="-228600">
              <a:defRPr sz="2800">
                <a:solidFill>
                  <a:schemeClr val="tx1"/>
                </a:solidFill>
                <a:latin typeface="Tahoma" pitchFamily="34" charset="0"/>
              </a:defRPr>
            </a:lvl4pPr>
            <a:lvl5pPr marL="2057400" indent="-228600">
              <a:defRPr sz="2800">
                <a:solidFill>
                  <a:schemeClr val="tx1"/>
                </a:solidFill>
                <a:latin typeface="Tahoma" pitchFamily="34" charset="0"/>
              </a:defRPr>
            </a:lvl5pPr>
            <a:lvl6pPr marL="2514600" indent="-228600" eaLnBrk="0" fontAlgn="base" hangingPunct="0">
              <a:spcBef>
                <a:spcPct val="0"/>
              </a:spcBef>
              <a:spcAft>
                <a:spcPct val="0"/>
              </a:spcAft>
              <a:defRPr sz="2800">
                <a:solidFill>
                  <a:schemeClr val="tx1"/>
                </a:solidFill>
                <a:latin typeface="Tahoma" pitchFamily="34" charset="0"/>
              </a:defRPr>
            </a:lvl6pPr>
            <a:lvl7pPr marL="2971800" indent="-228600" eaLnBrk="0" fontAlgn="base" hangingPunct="0">
              <a:spcBef>
                <a:spcPct val="0"/>
              </a:spcBef>
              <a:spcAft>
                <a:spcPct val="0"/>
              </a:spcAft>
              <a:defRPr sz="2800">
                <a:solidFill>
                  <a:schemeClr val="tx1"/>
                </a:solidFill>
                <a:latin typeface="Tahoma" pitchFamily="34" charset="0"/>
              </a:defRPr>
            </a:lvl7pPr>
            <a:lvl8pPr marL="3429000" indent="-228600" eaLnBrk="0" fontAlgn="base" hangingPunct="0">
              <a:spcBef>
                <a:spcPct val="0"/>
              </a:spcBef>
              <a:spcAft>
                <a:spcPct val="0"/>
              </a:spcAft>
              <a:defRPr sz="2800">
                <a:solidFill>
                  <a:schemeClr val="tx1"/>
                </a:solidFill>
                <a:latin typeface="Tahoma" pitchFamily="34" charset="0"/>
              </a:defRPr>
            </a:lvl8pPr>
            <a:lvl9pPr marL="3886200" indent="-228600" eaLnBrk="0" fontAlgn="base" hangingPunct="0">
              <a:spcBef>
                <a:spcPct val="0"/>
              </a:spcBef>
              <a:spcAft>
                <a:spcPct val="0"/>
              </a:spcAft>
              <a:defRPr sz="2800">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115D90"/>
                </a:solidFill>
                <a:effectLst/>
                <a:uLnTx/>
                <a:uFillTx/>
                <a:latin typeface="Tahoma" pitchFamily="34" charset="0"/>
                <a:ea typeface="+mn-ea"/>
                <a:cs typeface="Tahoma" pitchFamily="34" charset="0"/>
              </a:rPr>
              <a:t>OCI Requirements</a:t>
            </a:r>
          </a:p>
        </p:txBody>
      </p:sp>
      <p:pic>
        <p:nvPicPr>
          <p:cNvPr id="2355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524000"/>
            <a:ext cx="2889250" cy="3283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8" name="TextBox 1"/>
          <p:cNvSpPr txBox="1">
            <a:spLocks noChangeArrowheads="1"/>
          </p:cNvSpPr>
          <p:nvPr/>
        </p:nvSpPr>
        <p:spPr bwMode="auto">
          <a:xfrm>
            <a:off x="1066800" y="4861419"/>
            <a:ext cx="7010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ahoma" pitchFamily="34" charset="0"/>
              </a:defRPr>
            </a:lvl1pPr>
            <a:lvl2pPr marL="742950" indent="-285750">
              <a:defRPr sz="2800">
                <a:solidFill>
                  <a:schemeClr val="tx1"/>
                </a:solidFill>
                <a:latin typeface="Tahoma" pitchFamily="34" charset="0"/>
              </a:defRPr>
            </a:lvl2pPr>
            <a:lvl3pPr marL="1143000" indent="-228600">
              <a:defRPr sz="2800">
                <a:solidFill>
                  <a:schemeClr val="tx1"/>
                </a:solidFill>
                <a:latin typeface="Tahoma" pitchFamily="34" charset="0"/>
              </a:defRPr>
            </a:lvl3pPr>
            <a:lvl4pPr marL="1600200" indent="-228600">
              <a:defRPr sz="2800">
                <a:solidFill>
                  <a:schemeClr val="tx1"/>
                </a:solidFill>
                <a:latin typeface="Tahoma" pitchFamily="34" charset="0"/>
              </a:defRPr>
            </a:lvl4pPr>
            <a:lvl5pPr marL="2057400" indent="-228600">
              <a:defRPr sz="2800">
                <a:solidFill>
                  <a:schemeClr val="tx1"/>
                </a:solidFill>
                <a:latin typeface="Tahoma" pitchFamily="34" charset="0"/>
              </a:defRPr>
            </a:lvl5pPr>
            <a:lvl6pPr marL="2514600" indent="-228600" eaLnBrk="0" fontAlgn="base" hangingPunct="0">
              <a:spcBef>
                <a:spcPct val="0"/>
              </a:spcBef>
              <a:spcAft>
                <a:spcPct val="0"/>
              </a:spcAft>
              <a:defRPr sz="2800">
                <a:solidFill>
                  <a:schemeClr val="tx1"/>
                </a:solidFill>
                <a:latin typeface="Tahoma" pitchFamily="34" charset="0"/>
              </a:defRPr>
            </a:lvl6pPr>
            <a:lvl7pPr marL="2971800" indent="-228600" eaLnBrk="0" fontAlgn="base" hangingPunct="0">
              <a:spcBef>
                <a:spcPct val="0"/>
              </a:spcBef>
              <a:spcAft>
                <a:spcPct val="0"/>
              </a:spcAft>
              <a:defRPr sz="2800">
                <a:solidFill>
                  <a:schemeClr val="tx1"/>
                </a:solidFill>
                <a:latin typeface="Tahoma" pitchFamily="34" charset="0"/>
              </a:defRPr>
            </a:lvl7pPr>
            <a:lvl8pPr marL="3429000" indent="-228600" eaLnBrk="0" fontAlgn="base" hangingPunct="0">
              <a:spcBef>
                <a:spcPct val="0"/>
              </a:spcBef>
              <a:spcAft>
                <a:spcPct val="0"/>
              </a:spcAft>
              <a:defRPr sz="2800">
                <a:solidFill>
                  <a:schemeClr val="tx1"/>
                </a:solidFill>
                <a:latin typeface="Tahoma" pitchFamily="34" charset="0"/>
              </a:defRPr>
            </a:lvl8pPr>
            <a:lvl9pPr marL="3886200" indent="-228600" eaLnBrk="0" fontAlgn="base" hangingPunct="0">
              <a:spcBef>
                <a:spcPct val="0"/>
              </a:spcBef>
              <a:spcAft>
                <a:spcPct val="0"/>
              </a:spcAft>
              <a:defRPr sz="2800">
                <a:solidFill>
                  <a:schemeClr val="tx1"/>
                </a:solidFill>
                <a:latin typeface="Tahoma"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Cambria" pitchFamily="18" charset="0"/>
                <a:ea typeface="+mn-ea"/>
                <a:cs typeface="+mn-cs"/>
              </a:rPr>
              <a:t>Written questions - send to designated Procurement Officer</a:t>
            </a:r>
          </a:p>
        </p:txBody>
      </p:sp>
      <p:sp>
        <p:nvSpPr>
          <p:cNvPr id="3" name="Slide Number Placeholder 2"/>
          <p:cNvSpPr>
            <a:spLocks noGrp="1"/>
          </p:cNvSpPr>
          <p:nvPr>
            <p:ph type="sldNum" sz="quarter" idx="7"/>
          </p:nvPr>
        </p:nvSpPr>
        <p:spPr/>
        <p:txBody>
          <a:bodyPr/>
          <a:lstStyle/>
          <a:p>
            <a:pPr marL="0" marR="0" lvl="0" indent="0" algn="r" defTabSz="914034"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034" rtl="0" eaLnBrk="1" fontAlgn="auto" latinLnBrk="0" hangingPunct="1">
                <a:lnSpc>
                  <a:spcPct val="100000"/>
                </a:lnSpc>
                <a:spcBef>
                  <a:spcPts val="0"/>
                </a:spcBef>
                <a:spcAft>
                  <a:spcPts val="0"/>
                </a:spcAft>
                <a:buClrTx/>
                <a:buSzTx/>
                <a:buFontTx/>
                <a:buNone/>
                <a:tabLst/>
                <a:defRPr/>
              </a:pPr>
              <a:t>33</a:t>
            </a:fld>
            <a:endPar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cxnSp>
        <p:nvCxnSpPr>
          <p:cNvPr id="8" name="Straight Connector 7"/>
          <p:cNvCxnSpPr/>
          <p:nvPr/>
        </p:nvCxnSpPr>
        <p:spPr>
          <a:xfrm flipV="1">
            <a:off x="152400" y="1331913"/>
            <a:ext cx="8839200" cy="17016"/>
          </a:xfrm>
          <a:prstGeom prst="line">
            <a:avLst/>
          </a:prstGeom>
          <a:ln w="57150"/>
        </p:spPr>
        <p:style>
          <a:lnRef idx="1">
            <a:schemeClr val="dk1"/>
          </a:lnRef>
          <a:fillRef idx="0">
            <a:schemeClr val="dk1"/>
          </a:fillRef>
          <a:effectRef idx="0">
            <a:schemeClr val="dk1"/>
          </a:effectRef>
          <a:fontRef idx="minor">
            <a:schemeClr val="tx1"/>
          </a:fontRef>
        </p:style>
      </p:cxnSp>
      <p:sp>
        <p:nvSpPr>
          <p:cNvPr id="9" name="Footer Placeholder 1"/>
          <p:cNvSpPr txBox="1">
            <a:spLocks/>
          </p:cNvSpPr>
          <p:nvPr/>
        </p:nvSpPr>
        <p:spPr>
          <a:xfrm>
            <a:off x="762000" y="6448503"/>
            <a:ext cx="7620000" cy="184666"/>
          </a:xfrm>
          <a:prstGeom prst="rect">
            <a:avLst/>
          </a:prstGeom>
        </p:spPr>
        <p:txBody>
          <a:bodyPr wrap="square" lIns="0" tIns="0" rIns="0" bIns="0">
            <a:spAutoFit/>
          </a:bodyPr>
          <a:lstStyle>
            <a:defPPr>
              <a:defRPr lang="en-US"/>
            </a:defPPr>
            <a:lvl1pPr marL="0" algn="ctr" defTabSz="914034" rtl="0" eaLnBrk="1" latinLnBrk="0" hangingPunct="1">
              <a:defRPr sz="1800" kern="1200">
                <a:solidFill>
                  <a:schemeClr val="tx1">
                    <a:tint val="75000"/>
                  </a:schemeClr>
                </a:solidFill>
                <a:latin typeface="+mn-lt"/>
                <a:ea typeface="+mn-ea"/>
                <a:cs typeface="+mn-cs"/>
              </a:defRPr>
            </a:lvl1pPr>
            <a:lvl2pPr marL="457016" algn="l" defTabSz="914034" rtl="0" eaLnBrk="1" latinLnBrk="0" hangingPunct="1">
              <a:defRPr sz="1800" kern="1200">
                <a:solidFill>
                  <a:schemeClr val="tx1"/>
                </a:solidFill>
                <a:latin typeface="+mn-lt"/>
                <a:ea typeface="+mn-ea"/>
                <a:cs typeface="+mn-cs"/>
              </a:defRPr>
            </a:lvl2pPr>
            <a:lvl3pPr marL="914034" algn="l" defTabSz="914034" rtl="0" eaLnBrk="1" latinLnBrk="0" hangingPunct="1">
              <a:defRPr sz="1800" kern="1200">
                <a:solidFill>
                  <a:schemeClr val="tx1"/>
                </a:solidFill>
                <a:latin typeface="+mn-lt"/>
                <a:ea typeface="+mn-ea"/>
                <a:cs typeface="+mn-cs"/>
              </a:defRPr>
            </a:lvl3pPr>
            <a:lvl4pPr marL="1371049" algn="l" defTabSz="914034" rtl="0" eaLnBrk="1" latinLnBrk="0" hangingPunct="1">
              <a:defRPr sz="1800" kern="1200">
                <a:solidFill>
                  <a:schemeClr val="tx1"/>
                </a:solidFill>
                <a:latin typeface="+mn-lt"/>
                <a:ea typeface="+mn-ea"/>
                <a:cs typeface="+mn-cs"/>
              </a:defRPr>
            </a:lvl4pPr>
            <a:lvl5pPr marL="1828068" algn="l" defTabSz="914034" rtl="0" eaLnBrk="1" latinLnBrk="0" hangingPunct="1">
              <a:defRPr sz="1800" kern="1200">
                <a:solidFill>
                  <a:schemeClr val="tx1"/>
                </a:solidFill>
                <a:latin typeface="+mn-lt"/>
                <a:ea typeface="+mn-ea"/>
                <a:cs typeface="+mn-cs"/>
              </a:defRPr>
            </a:lvl5pPr>
            <a:lvl6pPr marL="2285083" algn="l" defTabSz="914034" rtl="0" eaLnBrk="1" latinLnBrk="0" hangingPunct="1">
              <a:defRPr sz="1800" kern="1200">
                <a:solidFill>
                  <a:schemeClr val="tx1"/>
                </a:solidFill>
                <a:latin typeface="+mn-lt"/>
                <a:ea typeface="+mn-ea"/>
                <a:cs typeface="+mn-cs"/>
              </a:defRPr>
            </a:lvl6pPr>
            <a:lvl7pPr marL="2742100" algn="l" defTabSz="914034" rtl="0" eaLnBrk="1" latinLnBrk="0" hangingPunct="1">
              <a:defRPr sz="1800" kern="1200">
                <a:solidFill>
                  <a:schemeClr val="tx1"/>
                </a:solidFill>
                <a:latin typeface="+mn-lt"/>
                <a:ea typeface="+mn-ea"/>
                <a:cs typeface="+mn-cs"/>
              </a:defRPr>
            </a:lvl7pPr>
            <a:lvl8pPr marL="3199116" algn="l" defTabSz="914034" rtl="0" eaLnBrk="1" latinLnBrk="0" hangingPunct="1">
              <a:defRPr sz="1800" kern="1200">
                <a:solidFill>
                  <a:schemeClr val="tx1"/>
                </a:solidFill>
                <a:latin typeface="+mn-lt"/>
                <a:ea typeface="+mn-ea"/>
                <a:cs typeface="+mn-cs"/>
              </a:defRPr>
            </a:lvl8pPr>
            <a:lvl9pPr marL="3656132" algn="l" defTabSz="914034" rtl="0" eaLnBrk="1" latinLnBrk="0" hangingPunct="1">
              <a:defRPr sz="1800" kern="1200">
                <a:solidFill>
                  <a:schemeClr val="tx1"/>
                </a:solidFill>
                <a:latin typeface="+mn-lt"/>
                <a:ea typeface="+mn-ea"/>
                <a:cs typeface="+mn-cs"/>
              </a:defRPr>
            </a:lvl9pP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RT/OCI                            DAVIS BACON REQUIREMENTS                                   UPDATED 01.12.2022</a:t>
            </a:r>
          </a:p>
        </p:txBody>
      </p:sp>
    </p:spTree>
    <p:extLst>
      <p:ext uri="{BB962C8B-B14F-4D97-AF65-F5344CB8AC3E}">
        <p14:creationId xmlns:p14="http://schemas.microsoft.com/office/powerpoint/2010/main" val="75738385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sz="1183" dirty="0"/>
          </a:p>
        </p:txBody>
      </p:sp>
      <p:sp>
        <p:nvSpPr>
          <p:cNvPr id="3" name="object 3"/>
          <p:cNvSpPr txBox="1">
            <a:spLocks noGrp="1"/>
          </p:cNvSpPr>
          <p:nvPr>
            <p:ph type="title"/>
          </p:nvPr>
        </p:nvSpPr>
        <p:spPr>
          <a:xfrm>
            <a:off x="620101" y="533691"/>
            <a:ext cx="8313864" cy="617822"/>
          </a:xfrm>
          <a:prstGeom prst="rect">
            <a:avLst/>
          </a:prstGeom>
        </p:spPr>
        <p:txBody>
          <a:bodyPr vert="horz" wrap="square" lIns="0" tIns="8343" rIns="0" bIns="0" rtlCol="0" anchor="ctr">
            <a:spAutoFit/>
          </a:bodyPr>
          <a:lstStyle/>
          <a:p>
            <a:pPr marL="8342">
              <a:spcBef>
                <a:spcPts val="67"/>
              </a:spcBef>
            </a:pPr>
            <a:r>
              <a:rPr lang="en-US" sz="4000" spc="115" dirty="0"/>
              <a:t>RFQ Schedule</a:t>
            </a:r>
            <a:r>
              <a:rPr lang="en-US" spc="115" dirty="0"/>
              <a:t>	</a:t>
            </a:r>
          </a:p>
        </p:txBody>
      </p:sp>
      <p:sp>
        <p:nvSpPr>
          <p:cNvPr id="4" name="object 4"/>
          <p:cNvSpPr/>
          <p:nvPr/>
        </p:nvSpPr>
        <p:spPr>
          <a:xfrm>
            <a:off x="620101" y="1206857"/>
            <a:ext cx="1297347" cy="79259"/>
          </a:xfrm>
          <a:custGeom>
            <a:avLst/>
            <a:gdLst/>
            <a:ahLst/>
            <a:cxnLst/>
            <a:rect l="l" t="t" r="r" b="b"/>
            <a:pathLst>
              <a:path w="1974850" h="120650">
                <a:moveTo>
                  <a:pt x="0" y="120561"/>
                </a:moveTo>
                <a:lnTo>
                  <a:pt x="1974850" y="120561"/>
                </a:lnTo>
                <a:lnTo>
                  <a:pt x="1974850" y="0"/>
                </a:lnTo>
                <a:lnTo>
                  <a:pt x="0" y="0"/>
                </a:lnTo>
                <a:lnTo>
                  <a:pt x="0" y="120561"/>
                </a:lnTo>
                <a:close/>
              </a:path>
            </a:pathLst>
          </a:custGeom>
          <a:solidFill>
            <a:srgbClr val="78BE3B"/>
          </a:solidFill>
        </p:spPr>
        <p:txBody>
          <a:bodyPr wrap="square" lIns="0" tIns="0" rIns="0" bIns="0" rtlCol="0"/>
          <a:lstStyle/>
          <a:p>
            <a:endParaRPr sz="1183" dirty="0"/>
          </a:p>
        </p:txBody>
      </p:sp>
      <p:sp>
        <p:nvSpPr>
          <p:cNvPr id="5" name="TextBox 4"/>
          <p:cNvSpPr txBox="1"/>
          <p:nvPr/>
        </p:nvSpPr>
        <p:spPr>
          <a:xfrm>
            <a:off x="191092" y="1341460"/>
            <a:ext cx="8869017" cy="4912114"/>
          </a:xfrm>
          <a:prstGeom prst="rect">
            <a:avLst/>
          </a:prstGeom>
          <a:noFill/>
        </p:spPr>
        <p:txBody>
          <a:bodyPr wrap="square" rtlCol="0">
            <a:spAutoFit/>
          </a:bodyPr>
          <a:lstStyle/>
          <a:p>
            <a:pPr>
              <a:lnSpc>
                <a:spcPct val="80000"/>
              </a:lnSpc>
              <a:spcBef>
                <a:spcPct val="0"/>
              </a:spcBef>
              <a:spcAft>
                <a:spcPts val="1200"/>
              </a:spcAft>
              <a:buClr>
                <a:schemeClr val="tx1"/>
              </a:buClr>
              <a:buFont typeface="Wingdings" pitchFamily="2" charset="2"/>
              <a:buNone/>
              <a:defRPr/>
            </a:pPr>
            <a:endParaRPr lang="en-US" altLang="en-US" sz="900" dirty="0">
              <a:latin typeface="Calibri" panose="020F0502020204030204" pitchFamily="34" charset="0"/>
              <a:cs typeface="Calibri" panose="020F0502020204030204" pitchFamily="34" charset="0"/>
            </a:endParaRPr>
          </a:p>
          <a:p>
            <a:pPr>
              <a:lnSpc>
                <a:spcPct val="80000"/>
              </a:lnSpc>
              <a:spcBef>
                <a:spcPct val="0"/>
              </a:spcBef>
              <a:spcAft>
                <a:spcPts val="1200"/>
              </a:spcAft>
              <a:buClr>
                <a:schemeClr val="tx1"/>
              </a:buClr>
              <a:buFont typeface="Wingdings" pitchFamily="2" charset="2"/>
              <a:buChar char="Q"/>
              <a:defRPr/>
            </a:pPr>
            <a:r>
              <a:rPr lang="en-US" altLang="en-US" sz="2000" dirty="0">
                <a:latin typeface="Calibri" panose="020F0502020204030204" pitchFamily="34" charset="0"/>
                <a:cs typeface="Calibri" panose="020F0502020204030204" pitchFamily="34" charset="0"/>
              </a:rPr>
              <a:t>Pre-Qualification meeting .......................................... November 3, 2023 @ 10:00 AM</a:t>
            </a:r>
          </a:p>
          <a:p>
            <a:pPr>
              <a:lnSpc>
                <a:spcPct val="80000"/>
              </a:lnSpc>
              <a:spcBef>
                <a:spcPct val="0"/>
              </a:spcBef>
              <a:spcAft>
                <a:spcPts val="1200"/>
              </a:spcAft>
              <a:buClr>
                <a:schemeClr val="tx1"/>
              </a:buClr>
              <a:buFont typeface="Wingdings" pitchFamily="2" charset="2"/>
              <a:buChar char="Q"/>
              <a:defRPr/>
            </a:pPr>
            <a:endParaRPr lang="en-US" altLang="en-US" sz="2000" dirty="0">
              <a:latin typeface="Calibri" panose="020F0502020204030204" pitchFamily="34" charset="0"/>
              <a:cs typeface="Calibri" panose="020F0502020204030204" pitchFamily="34" charset="0"/>
            </a:endParaRPr>
          </a:p>
          <a:p>
            <a:pPr>
              <a:lnSpc>
                <a:spcPct val="80000"/>
              </a:lnSpc>
              <a:spcBef>
                <a:spcPct val="0"/>
              </a:spcBef>
              <a:spcAft>
                <a:spcPts val="1200"/>
              </a:spcAft>
              <a:buClr>
                <a:schemeClr val="tx1"/>
              </a:buClr>
              <a:buFont typeface="Wingdings" pitchFamily="2" charset="2"/>
              <a:buChar char="Q"/>
              <a:defRPr/>
            </a:pPr>
            <a:r>
              <a:rPr lang="en-US" altLang="en-US" sz="2000">
                <a:latin typeface="Calibri" panose="020F0502020204030204" pitchFamily="34" charset="0"/>
                <a:cs typeface="Calibri" panose="020F0502020204030204" pitchFamily="34" charset="0"/>
              </a:rPr>
              <a:t>Pre-Qualification </a:t>
            </a:r>
            <a:r>
              <a:rPr lang="en-US" altLang="en-US" sz="2000" dirty="0">
                <a:latin typeface="Calibri" panose="020F0502020204030204" pitchFamily="34" charset="0"/>
                <a:cs typeface="Calibri" panose="020F0502020204030204" pitchFamily="34" charset="0"/>
              </a:rPr>
              <a:t>meeting Addendum .............................. November 6, 2023</a:t>
            </a:r>
          </a:p>
          <a:p>
            <a:pPr>
              <a:lnSpc>
                <a:spcPct val="80000"/>
              </a:lnSpc>
              <a:spcBef>
                <a:spcPct val="0"/>
              </a:spcBef>
              <a:spcAft>
                <a:spcPts val="1200"/>
              </a:spcAft>
              <a:buClr>
                <a:schemeClr val="tx1"/>
              </a:buClr>
              <a:buFont typeface="Wingdings" pitchFamily="2" charset="2"/>
              <a:buChar char="Q"/>
              <a:defRPr/>
            </a:pPr>
            <a:endParaRPr lang="en-US" altLang="en-US" sz="2000" dirty="0">
              <a:latin typeface="Calibri" panose="020F0502020204030204" pitchFamily="34" charset="0"/>
              <a:cs typeface="Calibri" panose="020F0502020204030204" pitchFamily="34" charset="0"/>
            </a:endParaRPr>
          </a:p>
          <a:p>
            <a:pPr>
              <a:lnSpc>
                <a:spcPct val="80000"/>
              </a:lnSpc>
              <a:spcBef>
                <a:spcPct val="0"/>
              </a:spcBef>
              <a:spcAft>
                <a:spcPts val="1200"/>
              </a:spcAft>
              <a:buClr>
                <a:schemeClr val="tx1"/>
              </a:buClr>
              <a:buFont typeface="Wingdings" pitchFamily="2" charset="2"/>
              <a:buChar char="Q"/>
              <a:defRPr/>
            </a:pPr>
            <a:r>
              <a:rPr lang="en-US" altLang="en-US" sz="2000" dirty="0">
                <a:latin typeface="Calibri" panose="020F0502020204030204" pitchFamily="34" charset="0"/>
                <a:cs typeface="Calibri" panose="020F0502020204030204" pitchFamily="34" charset="0"/>
              </a:rPr>
              <a:t>Deadline for Questions………………………….……………………November 15, 2023</a:t>
            </a:r>
          </a:p>
          <a:p>
            <a:pPr>
              <a:lnSpc>
                <a:spcPct val="80000"/>
              </a:lnSpc>
              <a:spcBef>
                <a:spcPct val="0"/>
              </a:spcBef>
              <a:spcAft>
                <a:spcPts val="1200"/>
              </a:spcAft>
              <a:buClr>
                <a:schemeClr val="tx1"/>
              </a:buClr>
              <a:defRPr/>
            </a:pPr>
            <a:r>
              <a:rPr lang="en-US" altLang="en-US" sz="2000" dirty="0">
                <a:latin typeface="Calibri" panose="020F0502020204030204" pitchFamily="34" charset="0"/>
                <a:cs typeface="Calibri" panose="020F0502020204030204" pitchFamily="34" charset="0"/>
              </a:rPr>
              <a:t>	(please submit via email to </a:t>
            </a:r>
            <a:r>
              <a:rPr lang="en-US" altLang="en-US" sz="2000" u="sng" dirty="0">
                <a:solidFill>
                  <a:srgbClr val="000099"/>
                </a:solidFill>
                <a:latin typeface="Calibri" panose="020F0502020204030204" pitchFamily="34" charset="0"/>
                <a:cs typeface="Calibri" panose="020F0502020204030204" pitchFamily="34" charset="0"/>
              </a:rPr>
              <a:t>SMuia@clevelandairport.com</a:t>
            </a:r>
            <a:r>
              <a:rPr lang="en-US" altLang="en-US" sz="2000" dirty="0">
                <a:latin typeface="Calibri" panose="020F0502020204030204" pitchFamily="34" charset="0"/>
                <a:cs typeface="Calibri" panose="020F0502020204030204" pitchFamily="34" charset="0"/>
              </a:rPr>
              <a:t>)</a:t>
            </a:r>
          </a:p>
          <a:p>
            <a:pPr>
              <a:lnSpc>
                <a:spcPct val="80000"/>
              </a:lnSpc>
              <a:spcBef>
                <a:spcPct val="0"/>
              </a:spcBef>
              <a:spcAft>
                <a:spcPts val="1200"/>
              </a:spcAft>
              <a:buClr>
                <a:schemeClr val="tx1"/>
              </a:buClr>
              <a:buFont typeface="Wingdings" pitchFamily="2" charset="2"/>
              <a:buChar char="Q"/>
              <a:defRPr/>
            </a:pPr>
            <a:endParaRPr lang="en-US" altLang="en-US" sz="2000" dirty="0">
              <a:latin typeface="Calibri" panose="020F0502020204030204" pitchFamily="34" charset="0"/>
              <a:cs typeface="Calibri" panose="020F0502020204030204" pitchFamily="34" charset="0"/>
            </a:endParaRPr>
          </a:p>
          <a:p>
            <a:pPr>
              <a:lnSpc>
                <a:spcPct val="80000"/>
              </a:lnSpc>
              <a:spcBef>
                <a:spcPct val="0"/>
              </a:spcBef>
              <a:spcAft>
                <a:spcPts val="1200"/>
              </a:spcAft>
              <a:buClr>
                <a:schemeClr val="tx1"/>
              </a:buClr>
              <a:buFont typeface="Wingdings" pitchFamily="2" charset="2"/>
              <a:buChar char="Q"/>
              <a:defRPr/>
            </a:pPr>
            <a:r>
              <a:rPr lang="en-US" altLang="en-US" sz="2000" dirty="0">
                <a:latin typeface="Calibri" panose="020F0502020204030204" pitchFamily="34" charset="0"/>
                <a:cs typeface="Calibri" panose="020F0502020204030204" pitchFamily="34" charset="0"/>
              </a:rPr>
              <a:t>Addendum (if necessary)……………………………………………November 20, 2023</a:t>
            </a:r>
          </a:p>
          <a:p>
            <a:pPr>
              <a:lnSpc>
                <a:spcPct val="80000"/>
              </a:lnSpc>
              <a:spcBef>
                <a:spcPct val="0"/>
              </a:spcBef>
              <a:spcAft>
                <a:spcPts val="1200"/>
              </a:spcAft>
              <a:buClr>
                <a:schemeClr val="tx1"/>
              </a:buClr>
              <a:buFont typeface="Wingdings" pitchFamily="2" charset="2"/>
              <a:buNone/>
              <a:defRPr/>
            </a:pPr>
            <a:endParaRPr lang="en-US" altLang="en-US" sz="2000" dirty="0">
              <a:latin typeface="Calibri" panose="020F0502020204030204" pitchFamily="34" charset="0"/>
              <a:cs typeface="Calibri" panose="020F0502020204030204" pitchFamily="34" charset="0"/>
            </a:endParaRPr>
          </a:p>
          <a:p>
            <a:pPr>
              <a:lnSpc>
                <a:spcPct val="80000"/>
              </a:lnSpc>
              <a:spcBef>
                <a:spcPct val="0"/>
              </a:spcBef>
              <a:spcAft>
                <a:spcPts val="1200"/>
              </a:spcAft>
              <a:buClr>
                <a:schemeClr val="tx1"/>
              </a:buClr>
              <a:buFont typeface="Wingdings" pitchFamily="2" charset="2"/>
              <a:buChar char="Q"/>
              <a:defRPr/>
            </a:pPr>
            <a:r>
              <a:rPr lang="en-US" altLang="en-US" sz="2000" b="1" u="sng" dirty="0">
                <a:latin typeface="Calibri" panose="020F0502020204030204" pitchFamily="34" charset="0"/>
                <a:cs typeface="Calibri" panose="020F0502020204030204" pitchFamily="34" charset="0"/>
              </a:rPr>
              <a:t>Statement of Qualifications due</a:t>
            </a:r>
            <a:r>
              <a:rPr lang="en-US" altLang="en-US" sz="2000" b="1" dirty="0">
                <a:latin typeface="Calibri" panose="020F0502020204030204" pitchFamily="34" charset="0"/>
                <a:cs typeface="Calibri" panose="020F0502020204030204" pitchFamily="34" charset="0"/>
              </a:rPr>
              <a:t> </a:t>
            </a:r>
            <a:r>
              <a:rPr lang="en-US" altLang="en-US" sz="2000" dirty="0">
                <a:latin typeface="Calibri" panose="020F0502020204030204" pitchFamily="34" charset="0"/>
                <a:cs typeface="Calibri" panose="020F0502020204030204" pitchFamily="34" charset="0"/>
              </a:rPr>
              <a:t>...................</a:t>
            </a:r>
            <a:r>
              <a:rPr lang="en-US" altLang="en-US" sz="2000" b="1" dirty="0">
                <a:latin typeface="Calibri" panose="020F0502020204030204" pitchFamily="34" charset="0"/>
                <a:cs typeface="Calibri" panose="020F0502020204030204" pitchFamily="34" charset="0"/>
              </a:rPr>
              <a:t> December 6, 2023 @ 4:00PM</a:t>
            </a:r>
          </a:p>
          <a:p>
            <a:pPr marL="285750" indent="-285750" algn="just">
              <a:buFont typeface="Arial" panose="020B0604020202020204" pitchFamily="34" charset="0"/>
              <a:buChar char="•"/>
            </a:pPr>
            <a:endParaRPr lang="en-US" sz="2000" dirty="0">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4855431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sz="1183" dirty="0"/>
          </a:p>
        </p:txBody>
      </p:sp>
      <p:sp>
        <p:nvSpPr>
          <p:cNvPr id="3" name="object 3"/>
          <p:cNvSpPr txBox="1">
            <a:spLocks noGrp="1"/>
          </p:cNvSpPr>
          <p:nvPr>
            <p:ph type="title"/>
          </p:nvPr>
        </p:nvSpPr>
        <p:spPr>
          <a:xfrm>
            <a:off x="620101" y="533691"/>
            <a:ext cx="8313864" cy="617822"/>
          </a:xfrm>
          <a:prstGeom prst="rect">
            <a:avLst/>
          </a:prstGeom>
        </p:spPr>
        <p:txBody>
          <a:bodyPr vert="horz" wrap="square" lIns="0" tIns="8343" rIns="0" bIns="0" rtlCol="0" anchor="ctr">
            <a:spAutoFit/>
          </a:bodyPr>
          <a:lstStyle/>
          <a:p>
            <a:pPr marL="8342">
              <a:spcBef>
                <a:spcPts val="67"/>
              </a:spcBef>
            </a:pPr>
            <a:r>
              <a:rPr lang="en-US" sz="4000" spc="115" dirty="0"/>
              <a:t>Questions and Answers</a:t>
            </a:r>
            <a:r>
              <a:rPr lang="en-US" spc="115" dirty="0"/>
              <a:t>	</a:t>
            </a:r>
          </a:p>
        </p:txBody>
      </p:sp>
      <p:sp>
        <p:nvSpPr>
          <p:cNvPr id="4" name="object 4"/>
          <p:cNvSpPr/>
          <p:nvPr/>
        </p:nvSpPr>
        <p:spPr>
          <a:xfrm>
            <a:off x="620101" y="1206857"/>
            <a:ext cx="1297347" cy="79259"/>
          </a:xfrm>
          <a:custGeom>
            <a:avLst/>
            <a:gdLst/>
            <a:ahLst/>
            <a:cxnLst/>
            <a:rect l="l" t="t" r="r" b="b"/>
            <a:pathLst>
              <a:path w="1974850" h="120650">
                <a:moveTo>
                  <a:pt x="0" y="120561"/>
                </a:moveTo>
                <a:lnTo>
                  <a:pt x="1974850" y="120561"/>
                </a:lnTo>
                <a:lnTo>
                  <a:pt x="1974850" y="0"/>
                </a:lnTo>
                <a:lnTo>
                  <a:pt x="0" y="0"/>
                </a:lnTo>
                <a:lnTo>
                  <a:pt x="0" y="120561"/>
                </a:lnTo>
                <a:close/>
              </a:path>
            </a:pathLst>
          </a:custGeom>
          <a:solidFill>
            <a:srgbClr val="78BE3B"/>
          </a:solidFill>
        </p:spPr>
        <p:txBody>
          <a:bodyPr wrap="square" lIns="0" tIns="0" rIns="0" bIns="0" rtlCol="0"/>
          <a:lstStyle/>
          <a:p>
            <a:endParaRPr sz="1183" dirty="0"/>
          </a:p>
        </p:txBody>
      </p:sp>
      <p:sp>
        <p:nvSpPr>
          <p:cNvPr id="5" name="TextBox 4"/>
          <p:cNvSpPr txBox="1"/>
          <p:nvPr/>
        </p:nvSpPr>
        <p:spPr>
          <a:xfrm>
            <a:off x="345056" y="1341460"/>
            <a:ext cx="8731831" cy="4801314"/>
          </a:xfrm>
          <a:prstGeom prst="rect">
            <a:avLst/>
          </a:prstGeom>
          <a:noFill/>
        </p:spPr>
        <p:txBody>
          <a:bodyPr wrap="square" rtlCol="0">
            <a:spAutoFit/>
          </a:bodyPr>
          <a:lstStyle/>
          <a:p>
            <a:pPr>
              <a:lnSpc>
                <a:spcPct val="90000"/>
              </a:lnSpc>
              <a:defRPr/>
            </a:pPr>
            <a:r>
              <a:rPr lang="en-US" dirty="0"/>
              <a:t>Each Consultant shall submit seven (7) complete Statements, consisting of one (1) unbound original, five (5) identical bound copies and one (1) digital copy in either Microsoft Word (.doc/.docx) or Adobe Acrobat (.pdf) format</a:t>
            </a:r>
            <a:endParaRPr lang="en-US" altLang="en-US" sz="2000" b="1" dirty="0">
              <a:solidFill>
                <a:srgbClr val="000000"/>
              </a:solidFill>
              <a:latin typeface="Georgia" pitchFamily="18" charset="0"/>
            </a:endParaRPr>
          </a:p>
          <a:p>
            <a:pPr>
              <a:lnSpc>
                <a:spcPct val="90000"/>
              </a:lnSpc>
              <a:defRPr/>
            </a:pPr>
            <a:endParaRPr lang="en-US" altLang="en-US" sz="2000" b="1" dirty="0">
              <a:solidFill>
                <a:srgbClr val="000000"/>
              </a:solidFill>
              <a:latin typeface="Georgia" pitchFamily="18" charset="0"/>
            </a:endParaRPr>
          </a:p>
          <a:p>
            <a:pPr marL="0" marR="22860" algn="just">
              <a:spcBef>
                <a:spcPts val="0"/>
              </a:spcBef>
              <a:spcAft>
                <a:spcPts val="0"/>
              </a:spcAft>
            </a:pPr>
            <a:r>
              <a:rPr lang="en-US" sz="1800" dirty="0">
                <a:effectLst/>
                <a:ea typeface="Times New Roman" panose="02020603050405020304" pitchFamily="18" charset="0"/>
                <a:cs typeface="Tahoma" panose="020B0604030504040204" pitchFamily="34" charset="0"/>
              </a:rPr>
              <a:t>Firms may also elect to submit their Statements electronically.  Please send the electronic Statements submission to </a:t>
            </a:r>
            <a:r>
              <a:rPr lang="en-US" sz="1800" b="1" u="sng" dirty="0">
                <a:solidFill>
                  <a:srgbClr val="0000FF"/>
                </a:solidFill>
                <a:effectLst/>
                <a:ea typeface="Times New Roman" panose="02020603050405020304" pitchFamily="18" charset="0"/>
                <a:cs typeface="Tahoma" panose="020B0604030504040204" pitchFamily="34" charset="0"/>
                <a:hlinkClick r:id="rId3"/>
              </a:rPr>
              <a:t>airportprocurement@clevelandairport.com</a:t>
            </a:r>
            <a:r>
              <a:rPr lang="en-US" sz="1800" dirty="0">
                <a:effectLst/>
                <a:ea typeface="Times New Roman" panose="02020603050405020304" pitchFamily="18" charset="0"/>
                <a:cs typeface="Tahoma" panose="020B0604030504040204" pitchFamily="34" charset="0"/>
              </a:rPr>
              <a:t>.  </a:t>
            </a:r>
          </a:p>
          <a:p>
            <a:pPr marL="0" marR="22860" algn="just">
              <a:spcBef>
                <a:spcPts val="0"/>
              </a:spcBef>
              <a:spcAft>
                <a:spcPts val="0"/>
              </a:spcAft>
            </a:pPr>
            <a:endParaRPr lang="en-US" sz="1800" dirty="0">
              <a:effectLst/>
              <a:highlight>
                <a:srgbClr val="FFFF00"/>
              </a:highlight>
              <a:ea typeface="Times New Roman" panose="02020603050405020304" pitchFamily="18" charset="0"/>
            </a:endParaRPr>
          </a:p>
          <a:p>
            <a:pPr marL="1371600" marR="0" indent="457200" algn="just">
              <a:spcBef>
                <a:spcPts val="0"/>
              </a:spcBef>
              <a:spcAft>
                <a:spcPts val="0"/>
              </a:spcAft>
            </a:pPr>
            <a:r>
              <a:rPr lang="en-US" sz="1800" dirty="0">
                <a:effectLst/>
                <a:latin typeface="Georgia" panose="02040502050405020303" pitchFamily="18" charset="0"/>
                <a:ea typeface="Times New Roman" panose="02020603050405020304" pitchFamily="18" charset="0"/>
                <a:cs typeface="Tahoma" panose="020B0604030504040204" pitchFamily="34" charset="0"/>
              </a:rPr>
              <a:t> </a:t>
            </a:r>
            <a:endParaRPr lang="en-US" altLang="en-US" sz="2000" b="1" dirty="0">
              <a:solidFill>
                <a:srgbClr val="000000"/>
              </a:solidFill>
              <a:latin typeface="Georgia" pitchFamily="18" charset="0"/>
            </a:endParaRPr>
          </a:p>
          <a:p>
            <a:pPr>
              <a:lnSpc>
                <a:spcPct val="90000"/>
              </a:lnSpc>
              <a:defRPr/>
            </a:pPr>
            <a:r>
              <a:rPr lang="en-US" altLang="en-US" sz="2000" dirty="0">
                <a:solidFill>
                  <a:srgbClr val="000000"/>
                </a:solidFill>
                <a:latin typeface="Calibri" panose="020F0502020204030204" pitchFamily="34" charset="0"/>
                <a:cs typeface="Calibri" panose="020F0502020204030204" pitchFamily="34" charset="0"/>
              </a:rPr>
              <a:t>Please send all future questions to: </a:t>
            </a:r>
          </a:p>
          <a:p>
            <a:pPr algn="ctr">
              <a:lnSpc>
                <a:spcPct val="90000"/>
              </a:lnSpc>
              <a:defRPr/>
            </a:pPr>
            <a:r>
              <a:rPr lang="en-US" altLang="en-US" sz="2000" dirty="0">
                <a:solidFill>
                  <a:srgbClr val="000000"/>
                </a:solidFill>
                <a:latin typeface="Calibri" panose="020F0502020204030204" pitchFamily="34" charset="0"/>
                <a:cs typeface="Calibri" panose="020F0502020204030204" pitchFamily="34" charset="0"/>
              </a:rPr>
              <a:t>		</a:t>
            </a:r>
            <a:r>
              <a:rPr lang="en-US" altLang="en-US" dirty="0">
                <a:solidFill>
                  <a:srgbClr val="000000"/>
                </a:solidFill>
                <a:latin typeface="Calibri" panose="020F0502020204030204" pitchFamily="34" charset="0"/>
                <a:cs typeface="Calibri" panose="020F0502020204030204" pitchFamily="34" charset="0"/>
              </a:rPr>
              <a:t>Department of Port Control</a:t>
            </a:r>
          </a:p>
          <a:p>
            <a:pPr algn="ctr">
              <a:lnSpc>
                <a:spcPct val="90000"/>
              </a:lnSpc>
              <a:defRPr/>
            </a:pPr>
            <a:r>
              <a:rPr lang="en-US" altLang="en-US" dirty="0">
                <a:solidFill>
                  <a:srgbClr val="000000"/>
                </a:solidFill>
                <a:latin typeface="Calibri" panose="020F0502020204030204" pitchFamily="34" charset="0"/>
                <a:cs typeface="Calibri" panose="020F0502020204030204" pitchFamily="34" charset="0"/>
              </a:rPr>
              <a:t>		Environmental Services</a:t>
            </a:r>
          </a:p>
          <a:p>
            <a:pPr algn="ctr">
              <a:lnSpc>
                <a:spcPct val="90000"/>
              </a:lnSpc>
              <a:defRPr/>
            </a:pPr>
            <a:r>
              <a:rPr lang="en-US" altLang="en-US" dirty="0">
                <a:solidFill>
                  <a:srgbClr val="000000"/>
                </a:solidFill>
                <a:latin typeface="Calibri" panose="020F0502020204030204" pitchFamily="34" charset="0"/>
                <a:cs typeface="Calibri" panose="020F0502020204030204" pitchFamily="34" charset="0"/>
              </a:rPr>
              <a:t>		5300 Riverside Drive</a:t>
            </a:r>
          </a:p>
          <a:p>
            <a:pPr algn="ctr">
              <a:lnSpc>
                <a:spcPct val="90000"/>
              </a:lnSpc>
              <a:defRPr/>
            </a:pPr>
            <a:r>
              <a:rPr lang="en-US" altLang="en-US" dirty="0">
                <a:solidFill>
                  <a:srgbClr val="000000"/>
                </a:solidFill>
                <a:latin typeface="Calibri" panose="020F0502020204030204" pitchFamily="34" charset="0"/>
                <a:cs typeface="Calibri" panose="020F0502020204030204" pitchFamily="34" charset="0"/>
              </a:rPr>
              <a:t>		P.O. Box 81009</a:t>
            </a:r>
          </a:p>
          <a:p>
            <a:pPr algn="ctr">
              <a:lnSpc>
                <a:spcPct val="90000"/>
              </a:lnSpc>
              <a:defRPr/>
            </a:pPr>
            <a:r>
              <a:rPr lang="en-US" altLang="en-US" dirty="0">
                <a:solidFill>
                  <a:srgbClr val="000000"/>
                </a:solidFill>
                <a:latin typeface="Calibri" panose="020F0502020204030204" pitchFamily="34" charset="0"/>
                <a:cs typeface="Calibri" panose="020F0502020204030204" pitchFamily="34" charset="0"/>
              </a:rPr>
              <a:t>		Cleveland, OH 44181-0009</a:t>
            </a:r>
          </a:p>
          <a:p>
            <a:pPr algn="ctr">
              <a:lnSpc>
                <a:spcPct val="90000"/>
              </a:lnSpc>
              <a:defRPr/>
            </a:pPr>
            <a:r>
              <a:rPr lang="en-US" altLang="en-US" dirty="0">
                <a:solidFill>
                  <a:srgbClr val="000000"/>
                </a:solidFill>
                <a:latin typeface="Calibri" panose="020F0502020204030204" pitchFamily="34" charset="0"/>
                <a:cs typeface="Calibri" panose="020F0502020204030204" pitchFamily="34" charset="0"/>
              </a:rPr>
              <a:t>		Attention: Sharri Muia</a:t>
            </a:r>
          </a:p>
          <a:p>
            <a:pPr algn="ctr">
              <a:lnSpc>
                <a:spcPct val="90000"/>
              </a:lnSpc>
              <a:defRPr/>
            </a:pPr>
            <a:r>
              <a:rPr lang="en-US" altLang="en-US" dirty="0">
                <a:solidFill>
                  <a:srgbClr val="000000"/>
                </a:solidFill>
                <a:latin typeface="Calibri" panose="020F0502020204030204" pitchFamily="34" charset="0"/>
                <a:cs typeface="Calibri" panose="020F0502020204030204" pitchFamily="34" charset="0"/>
              </a:rPr>
              <a:t>		Phone: (216) 265-2693 </a:t>
            </a:r>
          </a:p>
          <a:p>
            <a:pPr algn="ctr">
              <a:lnSpc>
                <a:spcPct val="90000"/>
              </a:lnSpc>
              <a:defRPr/>
            </a:pPr>
            <a:r>
              <a:rPr lang="en-US" altLang="en-US" dirty="0">
                <a:solidFill>
                  <a:srgbClr val="000000"/>
                </a:solidFill>
                <a:latin typeface="Calibri" panose="020F0502020204030204" pitchFamily="34" charset="0"/>
                <a:cs typeface="Calibri" panose="020F0502020204030204" pitchFamily="34" charset="0"/>
              </a:rPr>
              <a:t>		</a:t>
            </a:r>
            <a:r>
              <a:rPr lang="en-US" altLang="en-US" u="sng" dirty="0">
                <a:solidFill>
                  <a:srgbClr val="000099"/>
                </a:solidFill>
                <a:latin typeface="Calibri" panose="020F0502020204030204" pitchFamily="34" charset="0"/>
                <a:cs typeface="Calibri" panose="020F0502020204030204" pitchFamily="34" charset="0"/>
              </a:rPr>
              <a:t>SMuia@clevelandairport.com</a:t>
            </a:r>
          </a:p>
          <a:p>
            <a:pPr marL="285750" indent="-285750" algn="just">
              <a:buFont typeface="Arial" panose="020B0604020202020204" pitchFamily="34" charset="0"/>
              <a:buChar char="•"/>
            </a:pPr>
            <a:endParaRPr lang="en-US" dirty="0">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478955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sz="1183" dirty="0"/>
          </a:p>
        </p:txBody>
      </p:sp>
      <p:sp>
        <p:nvSpPr>
          <p:cNvPr id="3" name="object 3"/>
          <p:cNvSpPr txBox="1">
            <a:spLocks noGrp="1"/>
          </p:cNvSpPr>
          <p:nvPr>
            <p:ph type="title"/>
          </p:nvPr>
        </p:nvSpPr>
        <p:spPr>
          <a:xfrm>
            <a:off x="663275" y="524973"/>
            <a:ext cx="5861004" cy="617822"/>
          </a:xfrm>
          <a:prstGeom prst="rect">
            <a:avLst/>
          </a:prstGeom>
        </p:spPr>
        <p:txBody>
          <a:bodyPr vert="horz" wrap="square" lIns="0" tIns="8343" rIns="0" bIns="0" rtlCol="0" anchor="ctr">
            <a:spAutoFit/>
          </a:bodyPr>
          <a:lstStyle/>
          <a:p>
            <a:pPr marL="8342">
              <a:spcBef>
                <a:spcPts val="67"/>
              </a:spcBef>
            </a:pPr>
            <a:r>
              <a:rPr lang="en-US" spc="115" dirty="0"/>
              <a:t>Ordinance</a:t>
            </a:r>
          </a:p>
        </p:txBody>
      </p:sp>
      <p:sp>
        <p:nvSpPr>
          <p:cNvPr id="4" name="object 4"/>
          <p:cNvSpPr/>
          <p:nvPr/>
        </p:nvSpPr>
        <p:spPr>
          <a:xfrm>
            <a:off x="620101" y="1206857"/>
            <a:ext cx="1297347" cy="79259"/>
          </a:xfrm>
          <a:custGeom>
            <a:avLst/>
            <a:gdLst/>
            <a:ahLst/>
            <a:cxnLst/>
            <a:rect l="l" t="t" r="r" b="b"/>
            <a:pathLst>
              <a:path w="1974850" h="120650">
                <a:moveTo>
                  <a:pt x="0" y="120561"/>
                </a:moveTo>
                <a:lnTo>
                  <a:pt x="1974850" y="120561"/>
                </a:lnTo>
                <a:lnTo>
                  <a:pt x="1974850" y="0"/>
                </a:lnTo>
                <a:lnTo>
                  <a:pt x="0" y="0"/>
                </a:lnTo>
                <a:lnTo>
                  <a:pt x="0" y="120561"/>
                </a:lnTo>
                <a:close/>
              </a:path>
            </a:pathLst>
          </a:custGeom>
          <a:solidFill>
            <a:srgbClr val="78BE3B"/>
          </a:solidFill>
        </p:spPr>
        <p:txBody>
          <a:bodyPr wrap="square" lIns="0" tIns="0" rIns="0" bIns="0" rtlCol="0"/>
          <a:lstStyle/>
          <a:p>
            <a:endParaRPr sz="1183" dirty="0"/>
          </a:p>
        </p:txBody>
      </p:sp>
      <p:sp>
        <p:nvSpPr>
          <p:cNvPr id="7" name="TextBox 6"/>
          <p:cNvSpPr txBox="1"/>
          <p:nvPr/>
        </p:nvSpPr>
        <p:spPr>
          <a:xfrm>
            <a:off x="663275" y="2349652"/>
            <a:ext cx="8230602" cy="1015663"/>
          </a:xfrm>
          <a:prstGeom prst="rect">
            <a:avLst/>
          </a:prstGeom>
          <a:noFill/>
        </p:spPr>
        <p:txBody>
          <a:bodyPr wrap="square" rtlCol="0">
            <a:spAutoFit/>
          </a:bodyPr>
          <a:lstStyle/>
          <a:p>
            <a:r>
              <a:rPr lang="en-US" sz="6000" dirty="0"/>
              <a:t>Ordinance No. 692-2021</a:t>
            </a:r>
          </a:p>
        </p:txBody>
      </p:sp>
    </p:spTree>
    <p:extLst>
      <p:ext uri="{BB962C8B-B14F-4D97-AF65-F5344CB8AC3E}">
        <p14:creationId xmlns:p14="http://schemas.microsoft.com/office/powerpoint/2010/main" val="1597443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sz="1183" dirty="0"/>
          </a:p>
        </p:txBody>
      </p:sp>
      <p:sp>
        <p:nvSpPr>
          <p:cNvPr id="3" name="object 3"/>
          <p:cNvSpPr txBox="1">
            <a:spLocks noGrp="1"/>
          </p:cNvSpPr>
          <p:nvPr>
            <p:ph type="title"/>
          </p:nvPr>
        </p:nvSpPr>
        <p:spPr>
          <a:xfrm>
            <a:off x="663275" y="518721"/>
            <a:ext cx="8313864" cy="617822"/>
          </a:xfrm>
          <a:prstGeom prst="rect">
            <a:avLst/>
          </a:prstGeom>
        </p:spPr>
        <p:txBody>
          <a:bodyPr vert="horz" wrap="square" lIns="0" tIns="8343" rIns="0" bIns="0" rtlCol="0" anchor="ctr">
            <a:spAutoFit/>
          </a:bodyPr>
          <a:lstStyle/>
          <a:p>
            <a:pPr marL="8342">
              <a:spcBef>
                <a:spcPts val="67"/>
              </a:spcBef>
            </a:pPr>
            <a:r>
              <a:rPr lang="en-US" spc="115" dirty="0"/>
              <a:t>Project Overview</a:t>
            </a:r>
          </a:p>
        </p:txBody>
      </p:sp>
      <p:sp>
        <p:nvSpPr>
          <p:cNvPr id="4" name="object 4"/>
          <p:cNvSpPr/>
          <p:nvPr/>
        </p:nvSpPr>
        <p:spPr>
          <a:xfrm>
            <a:off x="620101" y="1206857"/>
            <a:ext cx="1297347" cy="79259"/>
          </a:xfrm>
          <a:custGeom>
            <a:avLst/>
            <a:gdLst/>
            <a:ahLst/>
            <a:cxnLst/>
            <a:rect l="l" t="t" r="r" b="b"/>
            <a:pathLst>
              <a:path w="1974850" h="120650">
                <a:moveTo>
                  <a:pt x="0" y="120561"/>
                </a:moveTo>
                <a:lnTo>
                  <a:pt x="1974850" y="120561"/>
                </a:lnTo>
                <a:lnTo>
                  <a:pt x="1974850" y="0"/>
                </a:lnTo>
                <a:lnTo>
                  <a:pt x="0" y="0"/>
                </a:lnTo>
                <a:lnTo>
                  <a:pt x="0" y="120561"/>
                </a:lnTo>
                <a:close/>
              </a:path>
            </a:pathLst>
          </a:custGeom>
          <a:solidFill>
            <a:srgbClr val="78BE3B"/>
          </a:solidFill>
        </p:spPr>
        <p:txBody>
          <a:bodyPr wrap="square" lIns="0" tIns="0" rIns="0" bIns="0" rtlCol="0"/>
          <a:lstStyle/>
          <a:p>
            <a:endParaRPr sz="1183" dirty="0"/>
          </a:p>
        </p:txBody>
      </p:sp>
      <p:sp>
        <p:nvSpPr>
          <p:cNvPr id="5" name="TextBox 4"/>
          <p:cNvSpPr txBox="1"/>
          <p:nvPr/>
        </p:nvSpPr>
        <p:spPr>
          <a:xfrm>
            <a:off x="215660" y="1380155"/>
            <a:ext cx="8712679" cy="4247317"/>
          </a:xfrm>
          <a:prstGeom prst="rect">
            <a:avLst/>
          </a:prstGeom>
          <a:noFill/>
        </p:spPr>
        <p:txBody>
          <a:bodyPr wrap="square" rtlCol="0">
            <a:spAutoFit/>
          </a:bodyPr>
          <a:lstStyle/>
          <a:p>
            <a:pPr marL="342900" indent="-342900">
              <a:buFont typeface="Arial" panose="020B0604020202020204" pitchFamily="34" charset="0"/>
              <a:buChar char="•"/>
            </a:pPr>
            <a:r>
              <a:rPr lang="en-US" dirty="0"/>
              <a:t>On an on-call basis, the Selected Consultant shall:</a:t>
            </a:r>
          </a:p>
          <a:p>
            <a:pPr lvl="2"/>
            <a:endParaRPr lang="en-US" dirty="0"/>
          </a:p>
          <a:p>
            <a:pPr marL="800100" lvl="1" indent="-342900">
              <a:buFont typeface="Arial" panose="020B0604020202020204" pitchFamily="34" charset="0"/>
              <a:buChar char="•"/>
            </a:pPr>
            <a:r>
              <a:rPr lang="en-US" dirty="0"/>
              <a:t>Be required to provide regulatory reporting services including consultation and report generation as required by applicable law and regulatory agency (e.g., USEPA, Ohio EPA, etc.);</a:t>
            </a:r>
          </a:p>
          <a:p>
            <a:pPr lvl="2"/>
            <a:r>
              <a:rPr lang="en-US" dirty="0"/>
              <a:t>   </a:t>
            </a:r>
          </a:p>
          <a:p>
            <a:pPr marL="800100" lvl="1" indent="-342900">
              <a:buFont typeface="Arial" panose="020B0604020202020204" pitchFamily="34" charset="0"/>
              <a:buChar char="•"/>
            </a:pPr>
            <a:r>
              <a:rPr lang="en-US" dirty="0"/>
              <a:t>Provide the necessary equipment, facilities, utilities, labor, supervision, management, administration, technical support and consumables, as needed, to facilitate the work without delay of normal airport operations and completion of the work in a timely fashion; and </a:t>
            </a:r>
          </a:p>
          <a:p>
            <a:pPr lvl="2"/>
            <a:endParaRPr lang="en-US" dirty="0"/>
          </a:p>
          <a:p>
            <a:pPr marL="800100" lvl="1" indent="-342900">
              <a:buFont typeface="Arial" panose="020B0604020202020204" pitchFamily="34" charset="0"/>
              <a:buChar char="•"/>
            </a:pPr>
            <a:r>
              <a:rPr lang="en-US" dirty="0"/>
              <a:t>Comply with all necessary reporting timeframes throughout the duration of the contract period.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These services include a mix of anticipated and unanticipated tasks. </a:t>
            </a:r>
          </a:p>
        </p:txBody>
      </p:sp>
    </p:spTree>
    <p:extLst>
      <p:ext uri="{BB962C8B-B14F-4D97-AF65-F5344CB8AC3E}">
        <p14:creationId xmlns:p14="http://schemas.microsoft.com/office/powerpoint/2010/main" val="553316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sz="1183" dirty="0"/>
          </a:p>
        </p:txBody>
      </p:sp>
      <p:sp>
        <p:nvSpPr>
          <p:cNvPr id="3" name="object 3"/>
          <p:cNvSpPr txBox="1">
            <a:spLocks noGrp="1"/>
          </p:cNvSpPr>
          <p:nvPr>
            <p:ph type="title"/>
          </p:nvPr>
        </p:nvSpPr>
        <p:spPr>
          <a:xfrm>
            <a:off x="663275" y="518721"/>
            <a:ext cx="8313864" cy="617822"/>
          </a:xfrm>
          <a:prstGeom prst="rect">
            <a:avLst/>
          </a:prstGeom>
        </p:spPr>
        <p:txBody>
          <a:bodyPr vert="horz" wrap="square" lIns="0" tIns="8343" rIns="0" bIns="0" rtlCol="0" anchor="ctr">
            <a:spAutoFit/>
          </a:bodyPr>
          <a:lstStyle/>
          <a:p>
            <a:pPr marL="8342">
              <a:spcBef>
                <a:spcPts val="67"/>
              </a:spcBef>
            </a:pPr>
            <a:r>
              <a:rPr lang="en-US" spc="115" dirty="0"/>
              <a:t>Scope of Services</a:t>
            </a:r>
          </a:p>
        </p:txBody>
      </p:sp>
      <p:sp>
        <p:nvSpPr>
          <p:cNvPr id="4" name="object 4"/>
          <p:cNvSpPr/>
          <p:nvPr/>
        </p:nvSpPr>
        <p:spPr>
          <a:xfrm>
            <a:off x="620101" y="1206857"/>
            <a:ext cx="1297347" cy="79259"/>
          </a:xfrm>
          <a:custGeom>
            <a:avLst/>
            <a:gdLst/>
            <a:ahLst/>
            <a:cxnLst/>
            <a:rect l="l" t="t" r="r" b="b"/>
            <a:pathLst>
              <a:path w="1974850" h="120650">
                <a:moveTo>
                  <a:pt x="0" y="120561"/>
                </a:moveTo>
                <a:lnTo>
                  <a:pt x="1974850" y="120561"/>
                </a:lnTo>
                <a:lnTo>
                  <a:pt x="1974850" y="0"/>
                </a:lnTo>
                <a:lnTo>
                  <a:pt x="0" y="0"/>
                </a:lnTo>
                <a:lnTo>
                  <a:pt x="0" y="120561"/>
                </a:lnTo>
                <a:close/>
              </a:path>
            </a:pathLst>
          </a:custGeom>
          <a:solidFill>
            <a:srgbClr val="78BE3B"/>
          </a:solidFill>
        </p:spPr>
        <p:txBody>
          <a:bodyPr wrap="square" lIns="0" tIns="0" rIns="0" bIns="0" rtlCol="0"/>
          <a:lstStyle/>
          <a:p>
            <a:endParaRPr sz="1183" dirty="0"/>
          </a:p>
        </p:txBody>
      </p:sp>
      <p:sp>
        <p:nvSpPr>
          <p:cNvPr id="6" name="TextBox 5">
            <a:extLst>
              <a:ext uri="{FF2B5EF4-FFF2-40B4-BE49-F238E27FC236}">
                <a16:creationId xmlns:a16="http://schemas.microsoft.com/office/drawing/2014/main" id="{0DC322BC-A187-4BB3-BBD3-CDF6A293EBA0}"/>
              </a:ext>
            </a:extLst>
          </p:cNvPr>
          <p:cNvSpPr txBox="1"/>
          <p:nvPr/>
        </p:nvSpPr>
        <p:spPr>
          <a:xfrm>
            <a:off x="77346" y="1356430"/>
            <a:ext cx="8899793" cy="5170646"/>
          </a:xfrm>
          <a:prstGeom prst="rect">
            <a:avLst/>
          </a:prstGeom>
          <a:noFill/>
        </p:spPr>
        <p:txBody>
          <a:bodyPr wrap="square" rtlCol="0">
            <a:spAutoFit/>
          </a:bodyPr>
          <a:lstStyle/>
          <a:p>
            <a:pPr marL="171450" indent="-171450">
              <a:buFont typeface="Arial" panose="020B0604020202020204" pitchFamily="34" charset="0"/>
              <a:buChar char="•"/>
            </a:pPr>
            <a:r>
              <a:rPr lang="en-US" sz="2000" b="1" dirty="0">
                <a:cs typeface="Tahoma" panose="020B0604030504040204" pitchFamily="34" charset="0"/>
              </a:rPr>
              <a:t>Laboratory Services</a:t>
            </a:r>
          </a:p>
          <a:p>
            <a:pPr marL="628650" lvl="1" indent="-171450">
              <a:buFont typeface="Arial" panose="020B0604020202020204" pitchFamily="34" charset="0"/>
              <a:buChar char="•"/>
            </a:pPr>
            <a:r>
              <a:rPr lang="en-US" dirty="0">
                <a:ea typeface="Times New Roman" panose="02020603050405020304" pitchFamily="18" charset="0"/>
                <a:cs typeface="Tahoma" panose="020B0604030504040204" pitchFamily="34" charset="0"/>
              </a:rPr>
              <a:t>F</a:t>
            </a:r>
            <a:r>
              <a:rPr lang="en-US" dirty="0">
                <a:effectLst/>
                <a:ea typeface="Times New Roman" panose="02020603050405020304" pitchFamily="18" charset="0"/>
                <a:cs typeface="Tahoma" panose="020B0604030504040204" pitchFamily="34" charset="0"/>
              </a:rPr>
              <a:t>ull service, independent, environmental laboratory must be licensed and appropriately certified in the State of Ohio as of the date of the issuance of this RFQ and maintained throughout the contract period.</a:t>
            </a:r>
          </a:p>
          <a:p>
            <a:pPr marL="628650" lvl="1" indent="-171450">
              <a:buFont typeface="Arial" panose="020B0604020202020204" pitchFamily="34" charset="0"/>
              <a:buChar char="•"/>
            </a:pPr>
            <a:r>
              <a:rPr lang="en-US" altLang="en-US" dirty="0"/>
              <a:t>Shall provide shipping containers and coolers, sample containers, preservative, and shipping. All items must meet standard EPA protocols.</a:t>
            </a:r>
          </a:p>
          <a:p>
            <a:pPr marL="628650" lvl="1" indent="-171450">
              <a:buFont typeface="Arial" panose="020B0604020202020204" pitchFamily="34" charset="0"/>
              <a:buChar char="•"/>
            </a:pPr>
            <a:r>
              <a:rPr lang="en-US" altLang="en-US" dirty="0"/>
              <a:t>Shall coordinate with DPC and its Consultants for project requirements and timely delivery of supplies. </a:t>
            </a:r>
          </a:p>
          <a:p>
            <a:pPr marL="628650" lvl="1" indent="-171450">
              <a:buFont typeface="Arial" panose="020B0604020202020204" pitchFamily="34" charset="0"/>
              <a:buChar char="•"/>
            </a:pPr>
            <a:r>
              <a:rPr lang="en-US" altLang="en-US" dirty="0"/>
              <a:t>Shall provide guidance to DPC and its Consultants with applicable method numbers, sample container requirements, collection methods, preservatives, handling methods, and shipping requirements -  all conforming to EPA methods.  The laboratory shall also secure subcontracted services when a service can not be fulfilled by the laboratory.</a:t>
            </a:r>
          </a:p>
          <a:p>
            <a:pPr marL="628650" lvl="1" indent="-171450">
              <a:buFont typeface="Arial" panose="020B0604020202020204" pitchFamily="34" charset="0"/>
              <a:buChar char="•"/>
            </a:pPr>
            <a:r>
              <a:rPr lang="en-US" altLang="en-US" dirty="0"/>
              <a:t>Shall retain and dispose of all unused sample volumes, test blanks, and associated media</a:t>
            </a:r>
          </a:p>
          <a:p>
            <a:pPr marL="628650" lvl="1" indent="-171450">
              <a:buFont typeface="Arial" panose="020B0604020202020204" pitchFamily="34" charset="0"/>
              <a:buChar char="•"/>
            </a:pPr>
            <a:r>
              <a:rPr lang="en-US" altLang="en-US" dirty="0"/>
              <a:t>Will provide analytical reports in a timely manner with all pertinent information and copy of chain-of-custody (COC).</a:t>
            </a:r>
          </a:p>
          <a:p>
            <a:pPr marL="628650" lvl="1" indent="-171450">
              <a:buFont typeface="Arial" panose="020B0604020202020204" pitchFamily="34" charset="0"/>
              <a:buChar char="•"/>
            </a:pPr>
            <a:endParaRPr lang="en-US" altLang="en-US" sz="2000" dirty="0"/>
          </a:p>
          <a:p>
            <a:pPr marL="628650" lvl="1" indent="-171450">
              <a:buFont typeface="Arial" panose="020B0604020202020204" pitchFamily="34" charset="0"/>
              <a:buChar char="•"/>
            </a:pPr>
            <a:endParaRPr lang="en-US" sz="2000" b="1" dirty="0">
              <a:cs typeface="Tahoma" panose="020B0604030504040204" pitchFamily="34" charset="0"/>
            </a:endParaRPr>
          </a:p>
        </p:txBody>
      </p:sp>
    </p:spTree>
    <p:extLst>
      <p:ext uri="{BB962C8B-B14F-4D97-AF65-F5344CB8AC3E}">
        <p14:creationId xmlns:p14="http://schemas.microsoft.com/office/powerpoint/2010/main" val="2251149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3" cstate="print"/>
            <a:stretch>
              <a:fillRect/>
            </a:stretch>
          </a:blipFill>
        </p:spPr>
        <p:txBody>
          <a:bodyPr wrap="square" lIns="0" tIns="0" rIns="0" bIns="0" rtlCol="0"/>
          <a:lstStyle/>
          <a:p>
            <a:endParaRPr sz="1183" dirty="0"/>
          </a:p>
        </p:txBody>
      </p:sp>
      <p:sp>
        <p:nvSpPr>
          <p:cNvPr id="3" name="object 3"/>
          <p:cNvSpPr txBox="1">
            <a:spLocks noGrp="1"/>
          </p:cNvSpPr>
          <p:nvPr>
            <p:ph type="title"/>
          </p:nvPr>
        </p:nvSpPr>
        <p:spPr>
          <a:xfrm>
            <a:off x="663275" y="518721"/>
            <a:ext cx="8313864" cy="617822"/>
          </a:xfrm>
          <a:prstGeom prst="rect">
            <a:avLst/>
          </a:prstGeom>
        </p:spPr>
        <p:txBody>
          <a:bodyPr vert="horz" wrap="square" lIns="0" tIns="8343" rIns="0" bIns="0" rtlCol="0" anchor="ctr">
            <a:spAutoFit/>
          </a:bodyPr>
          <a:lstStyle/>
          <a:p>
            <a:pPr marL="8342">
              <a:spcBef>
                <a:spcPts val="67"/>
              </a:spcBef>
            </a:pPr>
            <a:r>
              <a:rPr lang="en-US" spc="115" dirty="0"/>
              <a:t>Scope of Services (cont’d)</a:t>
            </a:r>
          </a:p>
        </p:txBody>
      </p:sp>
      <p:sp>
        <p:nvSpPr>
          <p:cNvPr id="4" name="object 4"/>
          <p:cNvSpPr/>
          <p:nvPr/>
        </p:nvSpPr>
        <p:spPr>
          <a:xfrm>
            <a:off x="620101" y="1206857"/>
            <a:ext cx="1297347" cy="79259"/>
          </a:xfrm>
          <a:custGeom>
            <a:avLst/>
            <a:gdLst/>
            <a:ahLst/>
            <a:cxnLst/>
            <a:rect l="l" t="t" r="r" b="b"/>
            <a:pathLst>
              <a:path w="1974850" h="120650">
                <a:moveTo>
                  <a:pt x="0" y="120561"/>
                </a:moveTo>
                <a:lnTo>
                  <a:pt x="1974850" y="120561"/>
                </a:lnTo>
                <a:lnTo>
                  <a:pt x="1974850" y="0"/>
                </a:lnTo>
                <a:lnTo>
                  <a:pt x="0" y="0"/>
                </a:lnTo>
                <a:lnTo>
                  <a:pt x="0" y="120561"/>
                </a:lnTo>
                <a:close/>
              </a:path>
            </a:pathLst>
          </a:custGeom>
          <a:solidFill>
            <a:srgbClr val="78BE3B"/>
          </a:solidFill>
        </p:spPr>
        <p:txBody>
          <a:bodyPr wrap="square" lIns="0" tIns="0" rIns="0" bIns="0" rtlCol="0"/>
          <a:lstStyle/>
          <a:p>
            <a:endParaRPr sz="1183" dirty="0"/>
          </a:p>
        </p:txBody>
      </p:sp>
      <p:sp>
        <p:nvSpPr>
          <p:cNvPr id="5" name="TextBox 4"/>
          <p:cNvSpPr txBox="1"/>
          <p:nvPr/>
        </p:nvSpPr>
        <p:spPr>
          <a:xfrm>
            <a:off x="77346" y="1356430"/>
            <a:ext cx="8899793" cy="3016210"/>
          </a:xfrm>
          <a:prstGeom prst="rect">
            <a:avLst/>
          </a:prstGeom>
          <a:noFill/>
        </p:spPr>
        <p:txBody>
          <a:bodyPr wrap="square" rtlCol="0">
            <a:spAutoFit/>
          </a:bodyPr>
          <a:lstStyle/>
          <a:p>
            <a:pPr marL="171450" indent="-171450">
              <a:buFont typeface="Arial" panose="020B0604020202020204" pitchFamily="34" charset="0"/>
              <a:buChar char="•"/>
            </a:pPr>
            <a:r>
              <a:rPr lang="en-US" sz="2000" b="1" dirty="0">
                <a:cs typeface="Tahoma" panose="020B0604030504040204" pitchFamily="34" charset="0"/>
              </a:rPr>
              <a:t>National Pollutant Discharge Elimination System (NPDES): </a:t>
            </a:r>
          </a:p>
          <a:p>
            <a:pPr marL="742950" lvl="1" indent="-285750">
              <a:buFont typeface="Arial" panose="020B0604020202020204" pitchFamily="34" charset="0"/>
              <a:buChar char="•"/>
            </a:pPr>
            <a:r>
              <a:rPr lang="en-US" sz="1600" dirty="0">
                <a:cs typeface="Tahoma" panose="020B0604030504040204" pitchFamily="34" charset="0"/>
              </a:rPr>
              <a:t>The selected consultant may assist in the following tasks:</a:t>
            </a:r>
          </a:p>
          <a:p>
            <a:pPr marL="1200150" lvl="2" indent="-285750">
              <a:buFont typeface="Arial" panose="020B0604020202020204" pitchFamily="34" charset="0"/>
              <a:buChar char="•"/>
            </a:pPr>
            <a:r>
              <a:rPr lang="en-US" sz="1600" dirty="0">
                <a:cs typeface="Tahoma" panose="020B0604030504040204" pitchFamily="34" charset="0"/>
              </a:rPr>
              <a:t>Permit compliance, permit renewal, SWP3 and SPCC updates, compliance strategy development, regulatory agency coordination, monthly reporting, sample collection, source identification and investigations, trend and data analysis, etc.</a:t>
            </a:r>
            <a:endParaRPr lang="en-US" sz="2000" dirty="0">
              <a:ea typeface="Times New Roman" panose="02020603050405020304" pitchFamily="18" charset="0"/>
              <a:cs typeface="Tahoma" panose="020B0604030504040204" pitchFamily="34" charset="0"/>
            </a:endParaRPr>
          </a:p>
          <a:p>
            <a:pPr marR="0" lvl="0">
              <a:spcBef>
                <a:spcPts val="0"/>
              </a:spcBef>
              <a:spcAft>
                <a:spcPts val="0"/>
              </a:spcAft>
            </a:pPr>
            <a:endParaRPr lang="en-US" sz="2000" b="1" dirty="0">
              <a:ea typeface="Times New Roman" panose="02020603050405020304" pitchFamily="18" charset="0"/>
              <a:cs typeface="Tahoma" panose="020B0604030504040204" pitchFamily="34" charset="0"/>
            </a:endParaRPr>
          </a:p>
          <a:p>
            <a:pPr marL="171450" marR="0" lvl="0" indent="-171450">
              <a:spcBef>
                <a:spcPts val="0"/>
              </a:spcBef>
              <a:spcAft>
                <a:spcPts val="0"/>
              </a:spcAft>
              <a:buFont typeface="Arial" panose="020B0604020202020204" pitchFamily="34" charset="0"/>
              <a:buChar char="•"/>
            </a:pPr>
            <a:r>
              <a:rPr lang="en-US" sz="2000" b="1" dirty="0">
                <a:ea typeface="Times New Roman" panose="02020603050405020304" pitchFamily="18" charset="0"/>
                <a:cs typeface="Tahoma" panose="020B0604030504040204" pitchFamily="34" charset="0"/>
              </a:rPr>
              <a:t>Biofilm and Treatability Project</a:t>
            </a:r>
          </a:p>
          <a:p>
            <a:pPr marL="628650" lvl="1" indent="-171450">
              <a:buFont typeface="Arial" panose="020B0604020202020204" pitchFamily="34" charset="0"/>
              <a:buChar char="•"/>
            </a:pPr>
            <a:r>
              <a:rPr lang="en-US" sz="1600" dirty="0">
                <a:cs typeface="Tahoma" panose="020B0604030504040204" pitchFamily="34" charset="0"/>
              </a:rPr>
              <a:t>The Successful Consultant will be required to continue these projects through semiannual sample collection and reporting, treatment strategies, siting restrictions, etc., implementation timeline development and updating, and if necessary, designing a treatment facility to achieve the goal of reducing biofilms and COD in receiving waters</a:t>
            </a:r>
            <a:r>
              <a:rPr lang="en-US" dirty="0">
                <a:latin typeface="Georgia" panose="02040502050405020303" pitchFamily="18" charset="0"/>
                <a:cs typeface="Tahoma" panose="020B0604030504040204" pitchFamily="34" charset="0"/>
              </a:rPr>
              <a:t>.</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56824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4" cstate="print"/>
            <a:stretch>
              <a:fillRect/>
            </a:stretch>
          </a:blipFill>
        </p:spPr>
        <p:txBody>
          <a:bodyPr wrap="square" lIns="0" tIns="0" rIns="0" bIns="0" rtlCol="0"/>
          <a:lstStyle/>
          <a:p>
            <a:endParaRPr sz="1183" dirty="0"/>
          </a:p>
        </p:txBody>
      </p:sp>
      <p:sp>
        <p:nvSpPr>
          <p:cNvPr id="3" name="object 3"/>
          <p:cNvSpPr txBox="1">
            <a:spLocks noGrp="1"/>
          </p:cNvSpPr>
          <p:nvPr>
            <p:ph type="title"/>
          </p:nvPr>
        </p:nvSpPr>
        <p:spPr>
          <a:xfrm>
            <a:off x="663275" y="518721"/>
            <a:ext cx="8313864" cy="617822"/>
          </a:xfrm>
          <a:prstGeom prst="rect">
            <a:avLst/>
          </a:prstGeom>
        </p:spPr>
        <p:txBody>
          <a:bodyPr vert="horz" wrap="square" lIns="0" tIns="8343" rIns="0" bIns="0" rtlCol="0" anchor="ctr">
            <a:spAutoFit/>
          </a:bodyPr>
          <a:lstStyle/>
          <a:p>
            <a:pPr marL="8342">
              <a:spcBef>
                <a:spcPts val="67"/>
              </a:spcBef>
            </a:pPr>
            <a:r>
              <a:rPr lang="en-US" spc="115" dirty="0"/>
              <a:t>Scope of Services (cont’d)</a:t>
            </a:r>
          </a:p>
        </p:txBody>
      </p:sp>
      <p:sp>
        <p:nvSpPr>
          <p:cNvPr id="4" name="object 4"/>
          <p:cNvSpPr/>
          <p:nvPr/>
        </p:nvSpPr>
        <p:spPr>
          <a:xfrm>
            <a:off x="620101" y="1206857"/>
            <a:ext cx="1297347" cy="79259"/>
          </a:xfrm>
          <a:custGeom>
            <a:avLst/>
            <a:gdLst/>
            <a:ahLst/>
            <a:cxnLst/>
            <a:rect l="l" t="t" r="r" b="b"/>
            <a:pathLst>
              <a:path w="1974850" h="120650">
                <a:moveTo>
                  <a:pt x="0" y="120561"/>
                </a:moveTo>
                <a:lnTo>
                  <a:pt x="1974850" y="120561"/>
                </a:lnTo>
                <a:lnTo>
                  <a:pt x="1974850" y="0"/>
                </a:lnTo>
                <a:lnTo>
                  <a:pt x="0" y="0"/>
                </a:lnTo>
                <a:lnTo>
                  <a:pt x="0" y="120561"/>
                </a:lnTo>
                <a:close/>
              </a:path>
            </a:pathLst>
          </a:custGeom>
          <a:solidFill>
            <a:srgbClr val="78BE3B"/>
          </a:solidFill>
        </p:spPr>
        <p:txBody>
          <a:bodyPr wrap="square" lIns="0" tIns="0" rIns="0" bIns="0" rtlCol="0"/>
          <a:lstStyle/>
          <a:p>
            <a:endParaRPr sz="1183" dirty="0"/>
          </a:p>
        </p:txBody>
      </p:sp>
      <p:sp>
        <p:nvSpPr>
          <p:cNvPr id="5" name="TextBox 4"/>
          <p:cNvSpPr txBox="1"/>
          <p:nvPr/>
        </p:nvSpPr>
        <p:spPr>
          <a:xfrm>
            <a:off x="77637" y="1539310"/>
            <a:ext cx="8816197" cy="3477875"/>
          </a:xfrm>
          <a:prstGeom prst="rect">
            <a:avLst/>
          </a:prstGeom>
          <a:noFill/>
        </p:spPr>
        <p:txBody>
          <a:bodyPr wrap="square" rtlCol="0">
            <a:spAutoFit/>
          </a:bodyPr>
          <a:lstStyle/>
          <a:p>
            <a:pPr marL="171450" indent="-171450">
              <a:buFont typeface="Arial" panose="020B0604020202020204" pitchFamily="34" charset="0"/>
              <a:buChar char="•"/>
            </a:pPr>
            <a:r>
              <a:rPr lang="en-US" sz="2000" b="1" dirty="0">
                <a:ea typeface="Times New Roman" panose="02020603050405020304" pitchFamily="18" charset="0"/>
              </a:rPr>
              <a:t>Air Permitting</a:t>
            </a:r>
          </a:p>
          <a:p>
            <a:pPr marL="628650" lvl="1" indent="-171450">
              <a:buFont typeface="Arial" panose="020B0604020202020204" pitchFamily="34" charset="0"/>
              <a:buChar char="•"/>
            </a:pPr>
            <a:r>
              <a:rPr lang="en-US" sz="1600" dirty="0">
                <a:cs typeface="Tahoma" panose="020B0604030504040204" pitchFamily="34" charset="0"/>
              </a:rPr>
              <a:t>The selected consultant may be utilized to assist with calculations, audits, regulatory inquiries, construction projects, strategy development, grants, etc.</a:t>
            </a:r>
          </a:p>
          <a:p>
            <a:pPr lvl="1"/>
            <a:endParaRPr lang="en-US" sz="1600" dirty="0">
              <a:cs typeface="Tahoma" panose="020B0604030504040204" pitchFamily="34" charset="0"/>
            </a:endParaRPr>
          </a:p>
          <a:p>
            <a:pPr marL="171450" indent="-171450">
              <a:buFont typeface="Arial" panose="020B0604020202020204" pitchFamily="34" charset="0"/>
              <a:buChar char="•"/>
            </a:pPr>
            <a:r>
              <a:rPr lang="en-US" sz="2000" b="1" dirty="0"/>
              <a:t>Sustainability</a:t>
            </a:r>
          </a:p>
          <a:p>
            <a:pPr marL="628650" lvl="1" indent="-171450">
              <a:buFont typeface="Arial" panose="020B0604020202020204" pitchFamily="34" charset="0"/>
              <a:buChar char="•"/>
            </a:pPr>
            <a:r>
              <a:rPr lang="en-US" sz="1600" dirty="0">
                <a:cs typeface="Tahoma" panose="020B0604030504040204" pitchFamily="34" charset="0"/>
              </a:rPr>
              <a:t>The Department may create a Sustainable Master Plan that is integrated into the Airport Master Plan. Assistance in these tasks may be needed.</a:t>
            </a:r>
          </a:p>
          <a:p>
            <a:pPr lvl="1"/>
            <a:endParaRPr lang="en-US" sz="1600" dirty="0">
              <a:cs typeface="Tahoma" panose="020B0604030504040204" pitchFamily="34" charset="0"/>
            </a:endParaRPr>
          </a:p>
          <a:p>
            <a:pPr marL="171450" indent="-171450">
              <a:buFont typeface="Arial" panose="020B0604020202020204" pitchFamily="34" charset="0"/>
              <a:buChar char="•"/>
            </a:pPr>
            <a:r>
              <a:rPr lang="en-US" sz="2000" b="1" dirty="0"/>
              <a:t>Purchases</a:t>
            </a:r>
          </a:p>
          <a:p>
            <a:pPr marL="628650" lvl="1" indent="-171450">
              <a:buFont typeface="Arial" panose="020B0604020202020204" pitchFamily="34" charset="0"/>
              <a:buChar char="•"/>
            </a:pPr>
            <a:r>
              <a:rPr lang="en-US" sz="1600" dirty="0">
                <a:cs typeface="Tahoma" panose="020B0604030504040204" pitchFamily="34" charset="0"/>
              </a:rPr>
              <a:t>Typical purchases may include ISCO stormwater sampling equipment, YSI water quality meters, field supplies, spill supplies (booms, granular, pads, </a:t>
            </a:r>
            <a:r>
              <a:rPr lang="en-US" sz="1600" dirty="0" err="1">
                <a:cs typeface="Tahoma" panose="020B0604030504040204" pitchFamily="34" charset="0"/>
              </a:rPr>
              <a:t>etc</a:t>
            </a:r>
            <a:r>
              <a:rPr lang="en-US" sz="1600" dirty="0">
                <a:cs typeface="Tahoma" panose="020B0604030504040204" pitchFamily="34" charset="0"/>
              </a:rPr>
              <a:t>), tools, consumables (batteries, gloves, calibration solutions, sampler tubing, </a:t>
            </a:r>
            <a:r>
              <a:rPr lang="en-US" sz="1600" dirty="0" err="1">
                <a:cs typeface="Tahoma" panose="020B0604030504040204" pitchFamily="34" charset="0"/>
              </a:rPr>
              <a:t>etc</a:t>
            </a:r>
            <a:r>
              <a:rPr lang="en-US" sz="1600" dirty="0">
                <a:cs typeface="Tahoma" panose="020B0604030504040204" pitchFamily="34" charset="0"/>
              </a:rPr>
              <a:t>).</a:t>
            </a:r>
            <a:endParaRPr lang="en-US" sz="2200" dirty="0">
              <a:cs typeface="Tahoma" panose="020B0604030504040204" pitchFamily="34" charset="0"/>
            </a:endParaRPr>
          </a:p>
          <a:p>
            <a:pPr marL="628650" lvl="1" indent="-171450">
              <a:buFont typeface="Arial" panose="020B0604020202020204" pitchFamily="34" charset="0"/>
              <a:buChar char="•"/>
            </a:pPr>
            <a:endParaRPr lang="en-US" sz="1600" dirty="0">
              <a:cs typeface="Tahoma" panose="020B0604030504040204" pitchFamily="34" charset="0"/>
            </a:endParaRPr>
          </a:p>
        </p:txBody>
      </p:sp>
    </p:spTree>
    <p:extLst>
      <p:ext uri="{BB962C8B-B14F-4D97-AF65-F5344CB8AC3E}">
        <p14:creationId xmlns:p14="http://schemas.microsoft.com/office/powerpoint/2010/main" val="1483594976"/>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sz="1183" dirty="0"/>
          </a:p>
        </p:txBody>
      </p:sp>
      <p:sp>
        <p:nvSpPr>
          <p:cNvPr id="3" name="object 3"/>
          <p:cNvSpPr txBox="1">
            <a:spLocks noGrp="1"/>
          </p:cNvSpPr>
          <p:nvPr>
            <p:ph type="title"/>
          </p:nvPr>
        </p:nvSpPr>
        <p:spPr>
          <a:xfrm>
            <a:off x="663275" y="518721"/>
            <a:ext cx="8313864" cy="617822"/>
          </a:xfrm>
          <a:prstGeom prst="rect">
            <a:avLst/>
          </a:prstGeom>
        </p:spPr>
        <p:txBody>
          <a:bodyPr vert="horz" wrap="square" lIns="0" tIns="8343" rIns="0" bIns="0" rtlCol="0" anchor="ctr">
            <a:spAutoFit/>
          </a:bodyPr>
          <a:lstStyle/>
          <a:p>
            <a:pPr marL="8342">
              <a:spcBef>
                <a:spcPts val="67"/>
              </a:spcBef>
            </a:pPr>
            <a:r>
              <a:rPr lang="en-US" spc="115" dirty="0"/>
              <a:t>Scope of Services (cont’d)</a:t>
            </a:r>
          </a:p>
        </p:txBody>
      </p:sp>
      <p:sp>
        <p:nvSpPr>
          <p:cNvPr id="4" name="object 4"/>
          <p:cNvSpPr/>
          <p:nvPr/>
        </p:nvSpPr>
        <p:spPr>
          <a:xfrm>
            <a:off x="620101" y="1206857"/>
            <a:ext cx="1297347" cy="79259"/>
          </a:xfrm>
          <a:custGeom>
            <a:avLst/>
            <a:gdLst/>
            <a:ahLst/>
            <a:cxnLst/>
            <a:rect l="l" t="t" r="r" b="b"/>
            <a:pathLst>
              <a:path w="1974850" h="120650">
                <a:moveTo>
                  <a:pt x="0" y="120561"/>
                </a:moveTo>
                <a:lnTo>
                  <a:pt x="1974850" y="120561"/>
                </a:lnTo>
                <a:lnTo>
                  <a:pt x="1974850" y="0"/>
                </a:lnTo>
                <a:lnTo>
                  <a:pt x="0" y="0"/>
                </a:lnTo>
                <a:lnTo>
                  <a:pt x="0" y="120561"/>
                </a:lnTo>
                <a:close/>
              </a:path>
            </a:pathLst>
          </a:custGeom>
          <a:solidFill>
            <a:srgbClr val="78BE3B"/>
          </a:solidFill>
        </p:spPr>
        <p:txBody>
          <a:bodyPr wrap="square" lIns="0" tIns="0" rIns="0" bIns="0" rtlCol="0"/>
          <a:lstStyle/>
          <a:p>
            <a:endParaRPr sz="1183" dirty="0"/>
          </a:p>
        </p:txBody>
      </p:sp>
      <p:sp>
        <p:nvSpPr>
          <p:cNvPr id="5" name="TextBox 4"/>
          <p:cNvSpPr txBox="1"/>
          <p:nvPr/>
        </p:nvSpPr>
        <p:spPr>
          <a:xfrm>
            <a:off x="77637" y="1356430"/>
            <a:ext cx="8816197" cy="4955203"/>
          </a:xfrm>
          <a:prstGeom prst="rect">
            <a:avLst/>
          </a:prstGeom>
          <a:noFill/>
        </p:spPr>
        <p:txBody>
          <a:bodyPr wrap="square" rtlCol="0">
            <a:spAutoFit/>
          </a:bodyPr>
          <a:lstStyle/>
          <a:p>
            <a:pPr marL="171450" indent="-171450">
              <a:buFont typeface="Arial" panose="020B0604020202020204" pitchFamily="34" charset="0"/>
              <a:buChar char="•"/>
            </a:pPr>
            <a:r>
              <a:rPr lang="en-US" sz="2000" b="1" dirty="0"/>
              <a:t>Examples of On-call Services</a:t>
            </a:r>
          </a:p>
          <a:p>
            <a:pPr marL="800100" lvl="1" indent="-342900">
              <a:buFont typeface="Symbol" panose="05050102010706020507" pitchFamily="18" charset="2"/>
              <a:buChar char=""/>
            </a:pPr>
            <a:r>
              <a:rPr lang="en-US" sz="1600" dirty="0">
                <a:effectLst/>
                <a:ea typeface="Times New Roman" panose="02020603050405020304" pitchFamily="18" charset="0"/>
                <a:cs typeface="Tahoma" panose="020B0604030504040204" pitchFamily="34" charset="0"/>
              </a:rPr>
              <a:t>Emergency Response assistance – sampling, air monitoring, and spill response.</a:t>
            </a:r>
            <a:endParaRPr lang="en-US" sz="1600" dirty="0">
              <a:effectLst/>
              <a:ea typeface="Times New Roman" panose="02020603050405020304" pitchFamily="18" charset="0"/>
            </a:endParaRPr>
          </a:p>
          <a:p>
            <a:pPr marL="800100" lvl="1" indent="-342900">
              <a:buFont typeface="Symbol" panose="05050102010706020507" pitchFamily="18" charset="2"/>
              <a:buChar char=""/>
            </a:pPr>
            <a:r>
              <a:rPr lang="en-US" sz="1600" dirty="0">
                <a:effectLst/>
                <a:ea typeface="Times New Roman" panose="02020603050405020304" pitchFamily="18" charset="0"/>
                <a:cs typeface="Tahoma" panose="020B0604030504040204" pitchFamily="34" charset="0"/>
              </a:rPr>
              <a:t>Landfill permit generation and review for construction projects and maintenance, input on resolving settling and releases, etc. </a:t>
            </a:r>
            <a:endParaRPr lang="en-US" sz="1600" dirty="0">
              <a:effectLst/>
              <a:ea typeface="Times New Roman" panose="02020603050405020304" pitchFamily="18" charset="0"/>
            </a:endParaRPr>
          </a:p>
          <a:p>
            <a:pPr marL="800100" lvl="1" indent="-342900">
              <a:buFont typeface="Symbol" panose="05050102010706020507" pitchFamily="18" charset="2"/>
              <a:buChar char=""/>
            </a:pPr>
            <a:r>
              <a:rPr lang="en-US" sz="1600" dirty="0">
                <a:effectLst/>
                <a:ea typeface="Times New Roman" panose="02020603050405020304" pitchFamily="18" charset="0"/>
                <a:cs typeface="Tahoma" panose="020B0604030504040204" pitchFamily="34" charset="0"/>
              </a:rPr>
              <a:t>Wetlands delineation, mitigation. </a:t>
            </a:r>
            <a:endParaRPr lang="en-US" sz="1600" dirty="0">
              <a:effectLst/>
              <a:ea typeface="Times New Roman" panose="02020603050405020304" pitchFamily="18" charset="0"/>
            </a:endParaRPr>
          </a:p>
          <a:p>
            <a:pPr marL="800100" lvl="1" indent="-342900">
              <a:buFont typeface="Symbol" panose="05050102010706020507" pitchFamily="18" charset="2"/>
              <a:buChar char=""/>
            </a:pPr>
            <a:r>
              <a:rPr lang="en-US" sz="1600" dirty="0">
                <a:effectLst/>
                <a:ea typeface="Times New Roman" panose="02020603050405020304" pitchFamily="18" charset="0"/>
                <a:cs typeface="Tahoma" panose="020B0604030504040204" pitchFamily="34" charset="0"/>
              </a:rPr>
              <a:t>Mold remediation and air monitoring.</a:t>
            </a:r>
            <a:endParaRPr lang="en-US" sz="1600" dirty="0">
              <a:effectLst/>
              <a:ea typeface="Times New Roman" panose="02020603050405020304" pitchFamily="18" charset="0"/>
            </a:endParaRPr>
          </a:p>
          <a:p>
            <a:pPr marL="800100" lvl="1" indent="-342900">
              <a:buFont typeface="Symbol" panose="05050102010706020507" pitchFamily="18" charset="2"/>
              <a:buChar char=""/>
            </a:pPr>
            <a:r>
              <a:rPr lang="en-US" sz="1600" dirty="0">
                <a:effectLst/>
                <a:ea typeface="Times New Roman" panose="02020603050405020304" pitchFamily="18" charset="0"/>
                <a:cs typeface="Tahoma" panose="020B0604030504040204" pitchFamily="34" charset="0"/>
              </a:rPr>
              <a:t>BUSTR compliance.</a:t>
            </a:r>
            <a:endParaRPr lang="en-US" sz="1600" dirty="0">
              <a:effectLst/>
              <a:ea typeface="Times New Roman" panose="02020603050405020304" pitchFamily="18" charset="0"/>
            </a:endParaRPr>
          </a:p>
          <a:p>
            <a:pPr marL="800100" lvl="1" indent="-342900">
              <a:buFont typeface="Symbol" panose="05050102010706020507" pitchFamily="18" charset="2"/>
              <a:buChar char=""/>
            </a:pPr>
            <a:r>
              <a:rPr lang="en-US" sz="1600" dirty="0">
                <a:effectLst/>
                <a:ea typeface="Times New Roman" panose="02020603050405020304" pitchFamily="18" charset="0"/>
                <a:cs typeface="Tahoma" panose="020B0604030504040204" pitchFamily="34" charset="0"/>
              </a:rPr>
              <a:t>Noise monitoring and maintenance. </a:t>
            </a:r>
            <a:endParaRPr lang="en-US" sz="1600" dirty="0">
              <a:effectLst/>
              <a:ea typeface="Times New Roman" panose="02020603050405020304" pitchFamily="18" charset="0"/>
            </a:endParaRPr>
          </a:p>
          <a:p>
            <a:pPr marL="800100" lvl="1" indent="-342900">
              <a:buFont typeface="Symbol" panose="05050102010706020507" pitchFamily="18" charset="2"/>
              <a:buChar char=""/>
            </a:pPr>
            <a:r>
              <a:rPr lang="en-US" sz="1600" dirty="0">
                <a:effectLst/>
                <a:ea typeface="Times New Roman" panose="02020603050405020304" pitchFamily="18" charset="0"/>
                <a:cs typeface="Tahoma" panose="020B0604030504040204" pitchFamily="34" charset="0"/>
              </a:rPr>
              <a:t>NEORSD credit applications.</a:t>
            </a:r>
            <a:endParaRPr lang="en-US" sz="1600" dirty="0">
              <a:effectLst/>
              <a:ea typeface="Times New Roman" panose="02020603050405020304" pitchFamily="18" charset="0"/>
            </a:endParaRPr>
          </a:p>
          <a:p>
            <a:pPr marL="800100" lvl="1" indent="-342900">
              <a:buFont typeface="Symbol" panose="05050102010706020507" pitchFamily="18" charset="2"/>
              <a:buChar char=""/>
            </a:pPr>
            <a:r>
              <a:rPr lang="en-US" sz="1600" dirty="0">
                <a:effectLst/>
                <a:ea typeface="Times New Roman" panose="02020603050405020304" pitchFamily="18" charset="0"/>
                <a:cs typeface="Tahoma" panose="020B0604030504040204" pitchFamily="34" charset="0"/>
              </a:rPr>
              <a:t>Grant writing, management, and closure.</a:t>
            </a:r>
          </a:p>
          <a:p>
            <a:pPr marL="800100" lvl="1" indent="-342900">
              <a:buFont typeface="Symbol" panose="05050102010706020507" pitchFamily="18" charset="2"/>
              <a:buChar char=""/>
            </a:pPr>
            <a:endParaRPr lang="en-US" sz="2000" b="1" dirty="0">
              <a:ea typeface="Times New Roman" panose="02020603050405020304" pitchFamily="18" charset="0"/>
            </a:endParaRPr>
          </a:p>
          <a:p>
            <a:pPr marL="171450" indent="-171450">
              <a:buFont typeface="Arial" panose="020B0604020202020204" pitchFamily="34" charset="0"/>
              <a:buChar char="•"/>
            </a:pPr>
            <a:r>
              <a:rPr lang="en-US" sz="2000" b="1" dirty="0">
                <a:ea typeface="Times New Roman" panose="02020603050405020304" pitchFamily="18" charset="0"/>
              </a:rPr>
              <a:t>Recordkeeping and Reporting</a:t>
            </a:r>
          </a:p>
          <a:p>
            <a:pPr marL="628650" lvl="1" indent="-171450">
              <a:buFont typeface="Arial" panose="020B0604020202020204" pitchFamily="34" charset="0"/>
              <a:buChar char="•"/>
            </a:pPr>
            <a:r>
              <a:rPr lang="en-US" sz="1600" dirty="0">
                <a:cs typeface="Tahoma" panose="020B0604030504040204" pitchFamily="34" charset="0"/>
              </a:rPr>
              <a:t>Reports will be required on a task order basis.  Reports may be consolidated into a single monthly report at the discretion of the Department. </a:t>
            </a:r>
          </a:p>
          <a:p>
            <a:pPr marL="628650" lvl="1" indent="-171450">
              <a:buFont typeface="Arial" panose="020B0604020202020204" pitchFamily="34" charset="0"/>
              <a:buChar char="•"/>
            </a:pPr>
            <a:r>
              <a:rPr lang="en-US" sz="1600" dirty="0">
                <a:cs typeface="Tahoma" panose="020B0604030504040204" pitchFamily="34" charset="0"/>
              </a:rPr>
              <a:t>Examples of reporting:</a:t>
            </a:r>
          </a:p>
          <a:p>
            <a:pPr marL="1085850" lvl="2" indent="-171450">
              <a:buFont typeface="Arial" panose="020B0604020202020204" pitchFamily="34" charset="0"/>
              <a:buChar char="•"/>
            </a:pPr>
            <a:r>
              <a:rPr lang="en-US" sz="1600" dirty="0">
                <a:cs typeface="Tahoma" panose="020B0604030504040204" pitchFamily="34" charset="0"/>
              </a:rPr>
              <a:t>Biofilm study reports</a:t>
            </a:r>
          </a:p>
          <a:p>
            <a:pPr marL="1085850" lvl="2" indent="-171450">
              <a:buFont typeface="Arial" panose="020B0604020202020204" pitchFamily="34" charset="0"/>
              <a:buChar char="•"/>
            </a:pPr>
            <a:r>
              <a:rPr lang="en-US" sz="1600" dirty="0">
                <a:cs typeface="Tahoma" panose="020B0604030504040204" pitchFamily="34" charset="0"/>
              </a:rPr>
              <a:t>Treatability reports</a:t>
            </a:r>
          </a:p>
          <a:p>
            <a:pPr marL="1085850" lvl="2" indent="-171450">
              <a:buFont typeface="Arial" panose="020B0604020202020204" pitchFamily="34" charset="0"/>
              <a:buChar char="•"/>
            </a:pPr>
            <a:r>
              <a:rPr lang="en-US" sz="1600" dirty="0">
                <a:cs typeface="Tahoma" panose="020B0604030504040204" pitchFamily="34" charset="0"/>
              </a:rPr>
              <a:t>Investigation reports</a:t>
            </a:r>
          </a:p>
          <a:p>
            <a:pPr marL="628650" lvl="1" indent="-171450">
              <a:buFont typeface="Arial" panose="020B0604020202020204" pitchFamily="34" charset="0"/>
              <a:buChar char="•"/>
            </a:pPr>
            <a:endParaRPr lang="en-US" sz="1600" dirty="0">
              <a:cs typeface="Tahoma" panose="020B0604030504040204" pitchFamily="34" charset="0"/>
            </a:endParaRPr>
          </a:p>
        </p:txBody>
      </p:sp>
    </p:spTree>
    <p:extLst>
      <p:ext uri="{BB962C8B-B14F-4D97-AF65-F5344CB8AC3E}">
        <p14:creationId xmlns:p14="http://schemas.microsoft.com/office/powerpoint/2010/main" val="20106403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7632</TotalTime>
  <Words>2939</Words>
  <Application>Microsoft Office PowerPoint</Application>
  <PresentationFormat>On-screen Show (4:3)</PresentationFormat>
  <Paragraphs>370</Paragraphs>
  <Slides>35</Slides>
  <Notes>20</Notes>
  <HiddenSlides>0</HiddenSlides>
  <MMClips>0</MMClips>
  <ScaleCrop>false</ScaleCrop>
  <HeadingPairs>
    <vt:vector size="8" baseType="variant">
      <vt:variant>
        <vt:lpstr>Fonts Used</vt:lpstr>
      </vt:variant>
      <vt:variant>
        <vt:i4>12</vt:i4>
      </vt:variant>
      <vt:variant>
        <vt:lpstr>Theme</vt:lpstr>
      </vt:variant>
      <vt:variant>
        <vt:i4>3</vt:i4>
      </vt:variant>
      <vt:variant>
        <vt:lpstr>Embedded OLE Servers</vt:lpstr>
      </vt:variant>
      <vt:variant>
        <vt:i4>2</vt:i4>
      </vt:variant>
      <vt:variant>
        <vt:lpstr>Slide Titles</vt:lpstr>
      </vt:variant>
      <vt:variant>
        <vt:i4>35</vt:i4>
      </vt:variant>
    </vt:vector>
  </HeadingPairs>
  <TitlesOfParts>
    <vt:vector size="52" baseType="lpstr">
      <vt:lpstr>Arial</vt:lpstr>
      <vt:lpstr>Arial Black</vt:lpstr>
      <vt:lpstr>Bookman Old Style</vt:lpstr>
      <vt:lpstr>Calibri</vt:lpstr>
      <vt:lpstr>Calibri Light</vt:lpstr>
      <vt:lpstr>Cambria</vt:lpstr>
      <vt:lpstr>Courier New</vt:lpstr>
      <vt:lpstr>Georgia</vt:lpstr>
      <vt:lpstr>Symbol</vt:lpstr>
      <vt:lpstr>Tahoma</vt:lpstr>
      <vt:lpstr>Times New Roman</vt:lpstr>
      <vt:lpstr>Wingdings</vt:lpstr>
      <vt:lpstr>Office Theme</vt:lpstr>
      <vt:lpstr>9_Office Theme</vt:lpstr>
      <vt:lpstr>11_Office Theme</vt:lpstr>
      <vt:lpstr>think-cell Slide</vt:lpstr>
      <vt:lpstr>Document</vt:lpstr>
      <vt:lpstr>Cleveland Airport System Environmental Analytical and Regulatory Services</vt:lpstr>
      <vt:lpstr>Pre-Qualification Meeting Agenda</vt:lpstr>
      <vt:lpstr>Introduction</vt:lpstr>
      <vt:lpstr>Ordinance</vt:lpstr>
      <vt:lpstr>Project Overview</vt:lpstr>
      <vt:lpstr>Scope of Services</vt:lpstr>
      <vt:lpstr>Scope of Services (cont’d)</vt:lpstr>
      <vt:lpstr>Scope of Services (cont’d)</vt:lpstr>
      <vt:lpstr>Scope of Services (cont’d)</vt:lpstr>
      <vt:lpstr>PowerPoint Presentation</vt:lpstr>
      <vt:lpstr>Security   </vt:lpstr>
      <vt:lpstr>Operations   </vt:lpstr>
      <vt:lpstr>Office of Compliance and Inclusion (OCI) </vt:lpstr>
      <vt:lpstr>POINTS OF DISCUSSIONS:</vt:lpstr>
      <vt:lpstr>PowerPoint Presentation</vt:lpstr>
      <vt:lpstr>PowerPoint Presentation</vt:lpstr>
      <vt:lpstr>PowerPoint Presentation</vt:lpstr>
      <vt:lpstr>4.  SBE VERIFICATION AND VALIDATION</vt:lpstr>
      <vt:lpstr>5.  REQUIRED OCI DOCUMENTS</vt:lpstr>
      <vt:lpstr>5.  REQUIRED OCI DOCUMENTS - continuation</vt:lpstr>
      <vt:lpstr>5a1. ENCLOSURE B-3   (DBE Participation Plan)</vt:lpstr>
      <vt:lpstr>5a2. Enclosure B-2 (DBE AFFIDAVIT) 5a3. Enclosure B-4A (Intent to Perform…)</vt:lpstr>
      <vt:lpstr>PowerPoint Presentation</vt:lpstr>
      <vt:lpstr>5c1.  ENCLOSURE B-6  (NON CERTIFIED DBE/SBE PARTICIPATION PLAN)</vt:lpstr>
      <vt:lpstr>5c2. ENCLOSURE B-4B  (letter of intent to perform as a non-certified dbe/acdbe AND sbe subcontractor/sub-consultant)</vt:lpstr>
      <vt:lpstr>5d1.  ENCLOSURE B-8 (ALL Tier Subcontractors/Sub-consultants)</vt:lpstr>
      <vt:lpstr>5e1.   ENCLOSURE B-9  (EMERGENCY FORM)</vt:lpstr>
      <vt:lpstr>PowerPoint Presentation</vt:lpstr>
      <vt:lpstr>PowerPoint Presentation</vt:lpstr>
      <vt:lpstr>6d:  Additions/Substitutions/exclusions of Subcontractors</vt:lpstr>
      <vt:lpstr>PowerPoint Presentation</vt:lpstr>
      <vt:lpstr>8.  OCI WEBSSITE AND RESOURCES</vt:lpstr>
      <vt:lpstr>PowerPoint Presentation</vt:lpstr>
      <vt:lpstr>RFQ Schedule </vt:lpstr>
      <vt:lpstr>Questions and Answers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Cleveland Airport System South Campus Infrastructure Design</dc:title>
  <dc:creator>Bauer, Duncan M</dc:creator>
  <cp:lastModifiedBy>Michael Reilly</cp:lastModifiedBy>
  <cp:revision>67</cp:revision>
  <dcterms:created xsi:type="dcterms:W3CDTF">2022-05-16T11:53:40Z</dcterms:created>
  <dcterms:modified xsi:type="dcterms:W3CDTF">2023-11-03T12:28:01Z</dcterms:modified>
</cp:coreProperties>
</file>